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34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27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88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57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87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02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27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65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70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24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24" r:id="rId6"/>
    <p:sldLayoutId id="2147483720" r:id="rId7"/>
    <p:sldLayoutId id="2147483721" r:id="rId8"/>
    <p:sldLayoutId id="2147483722" r:id="rId9"/>
    <p:sldLayoutId id="2147483723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radovednih-pet.si/vsebine/rp5-gum-sdz-os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9A01308-F2E4-490B-A8CA-3F2033B55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4882" b="757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92A843-3FA1-4DFF-99F6-47FA457D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01476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2C96EC-4B2D-472D-9C5D-BCE0D399D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377146"/>
            <a:ext cx="3672965" cy="3626217"/>
          </a:xfrm>
        </p:spPr>
        <p:txBody>
          <a:bodyPr anchor="b">
            <a:normAutofit/>
          </a:bodyPr>
          <a:lstStyle/>
          <a:p>
            <a:pPr algn="r"/>
            <a:r>
              <a:rPr lang="sl-SI" sz="5900">
                <a:solidFill>
                  <a:schemeClr val="bg1"/>
                </a:solidFill>
              </a:rPr>
              <a:t>SOLINAR  MATIJA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7F5398D-27C3-45F9-BC30-A243197D0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59" y="5170453"/>
            <a:ext cx="3672963" cy="990197"/>
          </a:xfrm>
        </p:spPr>
        <p:txBody>
          <a:bodyPr>
            <a:normAutofit/>
          </a:bodyPr>
          <a:lstStyle/>
          <a:p>
            <a:pPr algn="r"/>
            <a:r>
              <a:rPr lang="sl-SI" dirty="0">
                <a:solidFill>
                  <a:schemeClr val="bg1"/>
                </a:solidFill>
              </a:rPr>
              <a:t>DZ str. 55</a:t>
            </a:r>
          </a:p>
        </p:txBody>
      </p:sp>
      <p:sp>
        <p:nvSpPr>
          <p:cNvPr id="13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59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D8FE4D-04B7-41BE-925B-8600DEC7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2450"/>
            <a:ext cx="10515600" cy="5915025"/>
          </a:xfrm>
        </p:spPr>
        <p:txBody>
          <a:bodyPr/>
          <a:lstStyle/>
          <a:p>
            <a:pPr marL="0" indent="0">
              <a:buNone/>
            </a:pPr>
            <a:r>
              <a:rPr lang="sl-SI" b="1" i="1" dirty="0">
                <a:solidFill>
                  <a:srgbClr val="0070C0"/>
                </a:solidFill>
              </a:rPr>
              <a:t>SEČOVELJSKE SOLINE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Sečoveljske soline ležijo v Sečovljah – tam kjer se reka Dragonja izliva v morje.</a:t>
            </a:r>
          </a:p>
          <a:p>
            <a:pPr marL="0" indent="0">
              <a:buNone/>
            </a:pPr>
            <a:r>
              <a:rPr lang="sl-SI" dirty="0"/>
              <a:t>Danes je to krajinski park, v katerem se ohranja kulturna dediščina solinarskih navad iz preteklosti.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 descr="Sečoveljske soline / Sečovlje Salina nature park / Sečovlj… | Flickr">
            <a:extLst>
              <a:ext uri="{FF2B5EF4-FFF2-40B4-BE49-F238E27FC236}">
                <a16:creationId xmlns:a16="http://schemas.microsoft.com/office/drawing/2014/main" id="{E2546EE8-9724-4B75-AC3A-5544176934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48025"/>
            <a:ext cx="5276849" cy="321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18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34661E-CDF4-4CB7-A5DC-5ED73790A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517"/>
            <a:ext cx="10515600" cy="590365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Solinarji so za svoje delo uporabljali posebno opremo. Pred soncem so se zaščitili s slamnatim klobukom, na nogah so imeli posebne lesene cokle – </a:t>
            </a:r>
            <a:r>
              <a:rPr lang="sl-SI" b="1" dirty="0" err="1"/>
              <a:t>taperine</a:t>
            </a:r>
            <a:r>
              <a:rPr lang="sl-SI" dirty="0"/>
              <a:t>, sol pa so rinili na kup z lesenim omelom – </a:t>
            </a:r>
            <a:r>
              <a:rPr lang="sl-SI" b="1" dirty="0" err="1"/>
              <a:t>gavero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3E43241-B5F7-4419-B5B9-EB26E1A24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2234625"/>
            <a:ext cx="4493866" cy="4013776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5D34303-80C5-4957-86E7-8761E4B02EC7}"/>
              </a:ext>
            </a:extLst>
          </p:cNvPr>
          <p:cNvSpPr txBox="1"/>
          <p:nvPr/>
        </p:nvSpPr>
        <p:spPr>
          <a:xfrm>
            <a:off x="6981825" y="5991225"/>
            <a:ext cx="170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/>
              <a:t>taperine</a:t>
            </a:r>
            <a:endParaRPr lang="sl-SI" sz="24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FBA3DB9-D971-473F-8D4D-E7C5DC62E429}"/>
              </a:ext>
            </a:extLst>
          </p:cNvPr>
          <p:cNvSpPr txBox="1"/>
          <p:nvPr/>
        </p:nvSpPr>
        <p:spPr>
          <a:xfrm>
            <a:off x="6734175" y="2324100"/>
            <a:ext cx="170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slamnik</a:t>
            </a:r>
          </a:p>
        </p:txBody>
      </p:sp>
    </p:spTree>
    <p:extLst>
      <p:ext uri="{BB962C8B-B14F-4D97-AF65-F5344CB8AC3E}">
        <p14:creationId xmlns:p14="http://schemas.microsoft.com/office/powerpoint/2010/main" val="236566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0362A8-66F4-4F48-9602-914603A1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250"/>
            <a:ext cx="10515600" cy="5700713"/>
          </a:xfrm>
        </p:spPr>
        <p:txBody>
          <a:bodyPr/>
          <a:lstStyle/>
          <a:p>
            <a:pPr marL="0" indent="0">
              <a:buNone/>
            </a:pPr>
            <a:r>
              <a:rPr lang="sl-SI" i="1" u="sng" dirty="0">
                <a:solidFill>
                  <a:srgbClr val="FF0000"/>
                </a:solidFill>
              </a:rPr>
              <a:t>Na spletni strani Radovednih pet odpri spodnjo sliko: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https://www.radovednih-pet.si/vsebine/rp5-gum-sdz-osn/#</a:t>
            </a:r>
            <a:endParaRPr lang="sl-SI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4D46EC5-F157-4CE7-9817-51A2C38E8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583574"/>
            <a:ext cx="6738276" cy="3655176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F2D1A4C-2314-446F-9DA1-5C7CB28363FC}"/>
              </a:ext>
            </a:extLst>
          </p:cNvPr>
          <p:cNvSpPr txBox="1"/>
          <p:nvPr/>
        </p:nvSpPr>
        <p:spPr>
          <a:xfrm>
            <a:off x="1038225" y="5238750"/>
            <a:ext cx="631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70C0"/>
                </a:solidFill>
              </a:rPr>
              <a:t>Klikni na violinski ključ in se s pomočjo posnetka in besedila v DZ na str. 55 nauči zapeti pesmico Solinar Matija.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E7EA479B-32F3-4174-911C-7D065CBFDD03}"/>
              </a:ext>
            </a:extLst>
          </p:cNvPr>
          <p:cNvCxnSpPr>
            <a:cxnSpLocks/>
          </p:cNvCxnSpPr>
          <p:nvPr/>
        </p:nvCxnSpPr>
        <p:spPr>
          <a:xfrm flipV="1">
            <a:off x="1038225" y="3411162"/>
            <a:ext cx="1261092" cy="195864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B5E5CFF-F3D3-4140-84A4-8992D6CD918F}"/>
              </a:ext>
            </a:extLst>
          </p:cNvPr>
          <p:cNvSpPr txBox="1"/>
          <p:nvPr/>
        </p:nvSpPr>
        <p:spPr>
          <a:xfrm>
            <a:off x="8513685" y="3542190"/>
            <a:ext cx="3053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</a:rPr>
              <a:t>Ob pesmici lahko tudi zaplešeš. Oglej si posnetek skupinskega plesa.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32641F3D-16FB-4FCF-B7D4-8431A3B9B3DE}"/>
              </a:ext>
            </a:extLst>
          </p:cNvPr>
          <p:cNvCxnSpPr>
            <a:cxnSpLocks/>
          </p:cNvCxnSpPr>
          <p:nvPr/>
        </p:nvCxnSpPr>
        <p:spPr>
          <a:xfrm flipH="1" flipV="1">
            <a:off x="4407363" y="3315810"/>
            <a:ext cx="4116989" cy="130344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60352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138</Words>
  <Application>Microsoft Office PowerPoint</Application>
  <PresentationFormat>Širokozaslonsko</PresentationFormat>
  <Paragraphs>13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Univers</vt:lpstr>
      <vt:lpstr>GradientVTI</vt:lpstr>
      <vt:lpstr>SOLINAR  MATIJA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SOLINAR  MATIJA</dc:title>
  <dc:creator>UPORABNIK</dc:creator>
  <cp:lastModifiedBy>UPORABNIK</cp:lastModifiedBy>
  <cp:revision>4</cp:revision>
  <dcterms:created xsi:type="dcterms:W3CDTF">2020-05-10T16:15:03Z</dcterms:created>
  <dcterms:modified xsi:type="dcterms:W3CDTF">2020-05-10T16:37:15Z</dcterms:modified>
</cp:coreProperties>
</file>