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6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6600"/>
    <a:srgbClr val="008000"/>
    <a:srgbClr val="FFCCFF"/>
    <a:srgbClr val="33CC33"/>
    <a:srgbClr val="FFFF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661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035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5924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8767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07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9929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4383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9114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6722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5665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306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5463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7084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6901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7457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3383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4516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4673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6371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4886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871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53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247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977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405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308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542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062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252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4BEED-8828-431F-A58C-FCC7DC06E8C0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8893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b2MhQeF7y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EDNINSKI in MNOŽINSKI</a:t>
            </a:r>
            <a:br>
              <a:rPr lang="sl-SI" b="1" dirty="0">
                <a:solidFill>
                  <a:srgbClr val="FF0000"/>
                </a:solidFill>
              </a:rPr>
            </a:br>
            <a:r>
              <a:rPr lang="sl-SI" b="1" dirty="0">
                <a:solidFill>
                  <a:srgbClr val="FF0000"/>
                </a:solidFill>
              </a:rPr>
              <a:t>SAMOSTALNIKI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9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8"/>
    </mc:Choice>
    <mc:Fallback xmlns="">
      <p:transition spd="slow" advTm="4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in by Jéssica ABANTO on Carátulas | Clip art borders, Schoo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96"/>
            <a:ext cx="12192000" cy="687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278777" y="1789611"/>
            <a:ext cx="722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3"/>
              </a:rPr>
              <a:t>https://youtu.be/Ob2MhQeF7yU</a:t>
            </a:r>
            <a:endParaRPr lang="sl-SI" sz="3200" b="1" dirty="0">
              <a:solidFill>
                <a:srgbClr val="00660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21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ed pare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led pa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1182</TotalTime>
  <Words>12</Words>
  <Application>Microsoft Office PowerPoint</Application>
  <PresentationFormat>Širokozaslonsko</PresentationFormat>
  <Paragraphs>2</Paragraphs>
  <Slides>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</vt:i4>
      </vt:variant>
    </vt:vector>
  </HeadingPairs>
  <TitlesOfParts>
    <vt:vector size="9" baseType="lpstr">
      <vt:lpstr>Arial</vt:lpstr>
      <vt:lpstr>Bahnschrift Light</vt:lpstr>
      <vt:lpstr>Calibri</vt:lpstr>
      <vt:lpstr>Calibri Light</vt:lpstr>
      <vt:lpstr>Century Gothic</vt:lpstr>
      <vt:lpstr>Officeova tema</vt:lpstr>
      <vt:lpstr>Sled pare</vt:lpstr>
      <vt:lpstr>EDNINSKI in MNOŽINSKI SAMOSTALNIKI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EDNINSKI in MNOŽINSKI SAMOSTALNIKI</dc:title>
  <dc:creator>Učitelj</dc:creator>
  <cp:lastModifiedBy>UPORABNIK</cp:lastModifiedBy>
  <cp:revision>30</cp:revision>
  <dcterms:created xsi:type="dcterms:W3CDTF">2020-05-09T17:30:46Z</dcterms:created>
  <dcterms:modified xsi:type="dcterms:W3CDTF">2020-05-11T10:36:33Z</dcterms:modified>
</cp:coreProperties>
</file>