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25A113-E935-4EEC-8ED5-CE1460C64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BC94CBE-A27F-4B30-84BF-F933D717B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F2E507A-FB79-40CC-87E6-41FA1B8A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FE2A-C3E2-43C9-B1BC-DA9AAC8D53E4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067E995-6442-4467-8E86-FCC813B46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7749026-426D-4EE4-BA09-ADA526A5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DF26-8CCC-4179-A5EB-57084513AB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387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23F86B-B331-4805-9303-EF6255DAE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EF72AD0-8E39-4645-BB4F-E044E6FF7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20E7C59-885E-4098-8CBC-9B40806A0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FE2A-C3E2-43C9-B1BC-DA9AAC8D53E4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9D532BB-31E5-4CFD-AC80-E8D64B78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899C523-3904-4999-A2BE-B03C44E9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DF26-8CCC-4179-A5EB-57084513AB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749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26CE4816-37D7-4145-8B78-F312E21E4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6C3DD27-E910-4A14-8C43-93B17DFA3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F700C2A-B5B2-4D70-8736-B164DF661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FE2A-C3E2-43C9-B1BC-DA9AAC8D53E4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39F8FDA-CCDA-487A-8C2A-586D5AAE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2B7EB16-B468-4F21-9EBB-0D9C8A11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DF26-8CCC-4179-A5EB-57084513AB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133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FDB2F0-3123-4032-8A62-68F717CC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361A04F-C48C-41F5-ABCB-F83D51D75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42288D6-AC1A-4408-B67F-09B308A2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FE2A-C3E2-43C9-B1BC-DA9AAC8D53E4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17087A4-5C53-426D-8ED0-B859BB9A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0B9860D-AEDD-4A64-8AA6-91B4B405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DF26-8CCC-4179-A5EB-57084513AB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138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611D81-2870-4331-98D2-0DF3625D1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2D7E395-ACC6-4442-B239-38A54AE89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485CDEA-DFA2-4F63-B1F4-BA1A499B8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FE2A-C3E2-43C9-B1BC-DA9AAC8D53E4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6091558-8270-4240-833B-8DACDD8C4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1410C82-1521-40D8-A2E6-86510BE9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DF26-8CCC-4179-A5EB-57084513AB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06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11BF78-DC17-4E59-954A-231CBF57A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2C1E56F-2CE4-4B0A-B475-AF1298FD9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85C9730-9B90-4EDA-BC0F-186F032E9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6786E2A-25BE-4DED-87FA-B23FA7D4D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FE2A-C3E2-43C9-B1BC-DA9AAC8D53E4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8B3D14B-2858-4234-AEF1-7E2C62E9E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23C6A0F-0C3A-4D12-B6F1-A53DA6F21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DF26-8CCC-4179-A5EB-57084513AB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194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5811F4-9B6E-416F-A2C3-6FAEADA5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728593C-FE71-4497-B05D-5A38C871B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1943920-3A00-4C5D-8896-1C12B86FA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BFB2FD4-30F8-453C-9C08-ADB57AE31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1D13EDB-BC3D-4291-8BE7-164C2C52B1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EC52C92B-B440-4594-BCD0-A5C501CE5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FE2A-C3E2-43C9-B1BC-DA9AAC8D53E4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CFCA78C1-9A19-4FF1-A250-ED45A229C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FF10D4F6-AB91-4375-A1A8-9E8D669D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DF26-8CCC-4179-A5EB-57084513AB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860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6EEE04-6AD8-45AE-9632-EA78D1B1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B6CAAC0-5017-40DE-8142-43E5B853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FE2A-C3E2-43C9-B1BC-DA9AAC8D53E4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D029246C-BC85-4ADA-B383-6D2B9EBAF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EF016E9-64BB-4F9E-8CC9-6B35471FC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DF26-8CCC-4179-A5EB-57084513AB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329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F2F0B6B8-8260-4000-A0C9-C23366AF2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FE2A-C3E2-43C9-B1BC-DA9AAC8D53E4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110A3D4-CEF5-4026-A12B-5CB3BDED2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6A77CE3-16E2-481A-9A52-8AF58F2C0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DF26-8CCC-4179-A5EB-57084513AB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28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C196E8-6DDF-4C9C-98E3-F31CFFA0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A681D5E-DBF5-4471-B0FD-0B924A9FE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C6F201A-0EB5-4E37-BC9C-97B551079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63B3190-EE23-477F-8F3B-4B253088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FE2A-C3E2-43C9-B1BC-DA9AAC8D53E4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2D8236D-E71A-4FD0-BECD-958FD09DC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8F4DF5D-66A3-4D8A-A79A-A37F2C21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DF26-8CCC-4179-A5EB-57084513AB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545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BFE7F4-AE02-4875-B166-0998A4C8B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7C968E1E-B37B-4798-BADC-5EA1D5CE3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4C74330-E88D-4E52-BB70-3F73B40DB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2294969-AFE8-45DE-8C27-4E9AE60A2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FE2A-C3E2-43C9-B1BC-DA9AAC8D53E4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6EDFCDA-4E3F-44A4-A566-A20BB7CF9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F18424E-86AC-4FBF-A556-C13978DD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DF26-8CCC-4179-A5EB-57084513AB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721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1EDEBCB1-8B07-4C1A-98B5-6961F7819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45A1A6A-220E-429D-AC62-F6EC3B364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14F6CC2-2E78-41D2-81B5-08DD68C33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5FE2A-C3E2-43C9-B1BC-DA9AAC8D53E4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1CFE2E5-458C-41F7-B7AF-46C1E66E4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7D45862-F820-45DD-81BE-82F6F4D45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1DF26-8CCC-4179-A5EB-57084513AB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814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4">
            <a:extLst>
              <a:ext uri="{FF2B5EF4-FFF2-40B4-BE49-F238E27FC236}">
                <a16:creationId xmlns:a16="http://schemas.microsoft.com/office/drawing/2014/main" id="{08D150C6-094D-421C-A3A5-EFD601F63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Graphic 76">
            <a:extLst>
              <a:ext uri="{FF2B5EF4-FFF2-40B4-BE49-F238E27FC236}">
                <a16:creationId xmlns:a16="http://schemas.microsoft.com/office/drawing/2014/main" id="{162D4572-9A7D-4F5C-8592-71CEDD98A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4250" y="-1962494"/>
            <a:ext cx="5470372" cy="12188952"/>
          </a:xfrm>
          <a:prstGeom prst="rect">
            <a:avLst/>
          </a:prstGeom>
        </p:spPr>
      </p:pic>
      <p:pic>
        <p:nvPicPr>
          <p:cNvPr id="1030" name="Picture 6" descr="Library of river banner royalty free free png files ▻▻▻ Clipart ...">
            <a:extLst>
              <a:ext uri="{FF2B5EF4-FFF2-40B4-BE49-F238E27FC236}">
                <a16:creationId xmlns:a16="http://schemas.microsoft.com/office/drawing/2014/main" id="{D893C2DE-B2B2-4909-B423-C0D567632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" r="1" b="1"/>
          <a:stretch/>
        </p:blipFill>
        <p:spPr bwMode="auto">
          <a:xfrm>
            <a:off x="13373" y="10"/>
            <a:ext cx="12165257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968A952-62EA-49B4-B6E3-9C51F0ED8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32" y="3428999"/>
            <a:ext cx="9283781" cy="1405965"/>
          </a:xfrm>
        </p:spPr>
        <p:txBody>
          <a:bodyPr>
            <a:normAutofit/>
          </a:bodyPr>
          <a:lstStyle/>
          <a:p>
            <a:r>
              <a:rPr lang="sl-SI" sz="5000" b="1" dirty="0">
                <a:solidFill>
                  <a:srgbClr val="FF0000"/>
                </a:solidFill>
              </a:rPr>
              <a:t>KAM JE IZGINILA REKA</a:t>
            </a:r>
          </a:p>
        </p:txBody>
      </p:sp>
      <p:sp>
        <p:nvSpPr>
          <p:cNvPr id="1034" name="Rectangle 78">
            <a:extLst>
              <a:ext uri="{FF2B5EF4-FFF2-40B4-BE49-F238E27FC236}">
                <a16:creationId xmlns:a16="http://schemas.microsoft.com/office/drawing/2014/main" id="{C97BB80D-6528-4587-B88F-8DE929799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1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80">
            <a:extLst>
              <a:ext uri="{FF2B5EF4-FFF2-40B4-BE49-F238E27FC236}">
                <a16:creationId xmlns:a16="http://schemas.microsoft.com/office/drawing/2014/main" id="{D2F3E849-003B-4492-8C12-F7CC497F5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28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649E2D7-1240-4003-BE04-336105E59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6725"/>
            <a:ext cx="10515600" cy="5710238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solidFill>
                  <a:srgbClr val="00B050"/>
                </a:solidFill>
              </a:rPr>
              <a:t>Ponovimo:</a:t>
            </a:r>
          </a:p>
          <a:p>
            <a:pPr marL="0" indent="0" algn="ctr">
              <a:buNone/>
            </a:pPr>
            <a:r>
              <a:rPr lang="sl-SI" sz="4400" b="1" dirty="0">
                <a:solidFill>
                  <a:srgbClr val="FF0000"/>
                </a:solidFill>
              </a:rPr>
              <a:t>PAVZE</a:t>
            </a:r>
          </a:p>
          <a:p>
            <a:r>
              <a:rPr lang="sl-SI" sz="4400" b="1" dirty="0"/>
              <a:t>Melodija je sestavljena iz </a:t>
            </a:r>
            <a:r>
              <a:rPr lang="sl-SI" sz="4400" b="1" dirty="0">
                <a:solidFill>
                  <a:srgbClr val="FF0000"/>
                </a:solidFill>
              </a:rPr>
              <a:t>tonov</a:t>
            </a:r>
            <a:r>
              <a:rPr lang="sl-SI" sz="4400" b="1" dirty="0"/>
              <a:t> in </a:t>
            </a:r>
            <a:r>
              <a:rPr lang="sl-SI" sz="4400" b="1" dirty="0">
                <a:solidFill>
                  <a:srgbClr val="FF0000"/>
                </a:solidFill>
              </a:rPr>
              <a:t>tišin</a:t>
            </a:r>
            <a:r>
              <a:rPr lang="sl-SI" sz="4400" b="1" dirty="0"/>
              <a:t>. Tone zapisujemo z različnimi notnimi vrednostmi v notnem črtovju. Trajanje tišin pa označimo s </a:t>
            </a:r>
            <a:r>
              <a:rPr lang="sl-SI" sz="4400" b="1" dirty="0">
                <a:solidFill>
                  <a:srgbClr val="FF0000"/>
                </a:solidFill>
              </a:rPr>
              <a:t>pavzami</a:t>
            </a:r>
            <a:r>
              <a:rPr lang="sl-SI" sz="4400" b="1" dirty="0"/>
              <a:t>.</a:t>
            </a:r>
          </a:p>
          <a:p>
            <a:r>
              <a:rPr lang="sl-SI" sz="4400" b="1" dirty="0"/>
              <a:t>Tudi pavze delimo na </a:t>
            </a:r>
            <a:r>
              <a:rPr lang="sl-SI" sz="4400" b="1" dirty="0">
                <a:solidFill>
                  <a:srgbClr val="FF0000"/>
                </a:solidFill>
              </a:rPr>
              <a:t>različne vrednosti </a:t>
            </a:r>
            <a:r>
              <a:rPr lang="sl-SI" sz="4400" b="1" dirty="0"/>
              <a:t>glede na </a:t>
            </a:r>
            <a:r>
              <a:rPr lang="sl-SI" sz="4400" b="1" dirty="0">
                <a:solidFill>
                  <a:srgbClr val="FF0000"/>
                </a:solidFill>
              </a:rPr>
              <a:t>trajanje tišine</a:t>
            </a:r>
            <a:r>
              <a:rPr lang="sl-SI" sz="4400" b="1" dirty="0"/>
              <a:t>.</a:t>
            </a: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3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http://o.quizlet.com/3HzI9GBarZFMATXmnN-Eag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5" y="620688"/>
            <a:ext cx="1457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http://o.quizlet.com/0FzM.ANJXsBHoP7tWf93CQ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585" y="1988841"/>
            <a:ext cx="14573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http://o.quizlet.com/cSW-xRv6.Pr10DtHpidFqw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600" y="3284984"/>
            <a:ext cx="121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http://o.quizlet.com/fqU4GXDZPFqN1AKcfykNpA_m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5600" y="4797152"/>
            <a:ext cx="11178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jeZBesedilom 7"/>
          <p:cNvSpPr txBox="1"/>
          <p:nvPr/>
        </p:nvSpPr>
        <p:spPr>
          <a:xfrm>
            <a:off x="4223792" y="692697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rgbClr val="00B050"/>
                </a:solidFill>
              </a:rPr>
              <a:t>Celinska pavza -  </a:t>
            </a:r>
            <a:r>
              <a:rPr lang="sl-SI" sz="3600" b="1" dirty="0">
                <a:solidFill>
                  <a:srgbClr val="0070C0"/>
                </a:solidFill>
              </a:rPr>
              <a:t>traja 4 dobe 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4079776" y="2060849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err="1">
                <a:solidFill>
                  <a:srgbClr val="00B050"/>
                </a:solidFill>
              </a:rPr>
              <a:t>Polovinska</a:t>
            </a:r>
            <a:r>
              <a:rPr lang="sl-SI" sz="3600" b="1" dirty="0">
                <a:solidFill>
                  <a:srgbClr val="00B050"/>
                </a:solidFill>
              </a:rPr>
              <a:t> pavza – </a:t>
            </a:r>
            <a:r>
              <a:rPr lang="sl-SI" sz="3600" b="1" dirty="0">
                <a:solidFill>
                  <a:srgbClr val="0070C0"/>
                </a:solidFill>
              </a:rPr>
              <a:t>traja 2 dobi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4007768" y="3501009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err="1">
                <a:solidFill>
                  <a:srgbClr val="00B050"/>
                </a:solidFill>
              </a:rPr>
              <a:t>Četrtinska</a:t>
            </a:r>
            <a:r>
              <a:rPr lang="sl-SI" sz="3600" b="1" dirty="0">
                <a:solidFill>
                  <a:srgbClr val="00B050"/>
                </a:solidFill>
              </a:rPr>
              <a:t>  pavza – </a:t>
            </a:r>
            <a:r>
              <a:rPr lang="sl-SI" sz="3600" b="1" dirty="0">
                <a:solidFill>
                  <a:srgbClr val="0070C0"/>
                </a:solidFill>
              </a:rPr>
              <a:t>traja 1 dobo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4079776" y="5229201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err="1">
                <a:solidFill>
                  <a:srgbClr val="00B050"/>
                </a:solidFill>
              </a:rPr>
              <a:t>Osminska</a:t>
            </a:r>
            <a:r>
              <a:rPr lang="sl-SI" sz="3600" b="1" dirty="0">
                <a:solidFill>
                  <a:srgbClr val="00B050"/>
                </a:solidFill>
              </a:rPr>
              <a:t> pavza – </a:t>
            </a:r>
            <a:r>
              <a:rPr lang="sl-SI" sz="3600" b="1" dirty="0">
                <a:solidFill>
                  <a:srgbClr val="0070C0"/>
                </a:solidFill>
              </a:rPr>
              <a:t>traja ½ dobe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7620E62-25DD-45A0-B8CF-B0CCB071C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3480"/>
            <a:ext cx="10515600" cy="5413483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Z glasbo smo pripotovali do kraškega sveta. O njem si se učil pri družbi.</a:t>
            </a:r>
          </a:p>
          <a:p>
            <a:pPr marL="0" indent="0">
              <a:buNone/>
            </a:pPr>
            <a:r>
              <a:rPr lang="sl-SI" dirty="0"/>
              <a:t>Tako kot že znaš, odpri na Radovednih pet enoto Kam je izginila reka in poslušaj obe pesmi z dinarsko-kraškega področja.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17BEDEE-1401-4288-AB1C-2447AA440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2402257"/>
            <a:ext cx="8086724" cy="420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3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709A127-9FB0-4323-A343-DF17307A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6725"/>
            <a:ext cx="10515600" cy="5710238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Pomakni se na naslednjo stran v gradivu Radovednih 5.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B86BA0F-8EE3-44B7-8240-0BF70643C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72210"/>
            <a:ext cx="7093194" cy="4913580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2B2D550-1875-4F61-A72C-609C7F8DA82A}"/>
              </a:ext>
            </a:extLst>
          </p:cNvPr>
          <p:cNvSpPr txBox="1"/>
          <p:nvPr/>
        </p:nvSpPr>
        <p:spPr>
          <a:xfrm>
            <a:off x="11603115" y="550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AC9DEAF-169E-4EA2-B4FC-08D26C374ECB}"/>
              </a:ext>
            </a:extLst>
          </p:cNvPr>
          <p:cNvSpPr txBox="1"/>
          <p:nvPr/>
        </p:nvSpPr>
        <p:spPr>
          <a:xfrm>
            <a:off x="8025413" y="972210"/>
            <a:ext cx="35155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0070C0"/>
                </a:solidFill>
              </a:rPr>
              <a:t>Poglej si oba filmčka na tej strani in se nauči s tenis žogico prikazati določen ritem.</a:t>
            </a:r>
          </a:p>
          <a:p>
            <a:endParaRPr lang="sl-SI" sz="2000" b="1" dirty="0"/>
          </a:p>
          <a:p>
            <a:r>
              <a:rPr lang="sl-SI" sz="2000" b="1" dirty="0">
                <a:solidFill>
                  <a:srgbClr val="00B050"/>
                </a:solidFill>
              </a:rPr>
              <a:t>Ko boš z žogico znal prikazati celinko, polovinko in četrtinko,</a:t>
            </a:r>
          </a:p>
          <a:p>
            <a:r>
              <a:rPr lang="sl-SI" sz="2000" b="1" dirty="0">
                <a:solidFill>
                  <a:srgbClr val="00B050"/>
                </a:solidFill>
              </a:rPr>
              <a:t>si oglej drugi filmček.</a:t>
            </a:r>
          </a:p>
          <a:p>
            <a:endParaRPr lang="sl-SI" sz="2000" b="1" dirty="0"/>
          </a:p>
          <a:p>
            <a:r>
              <a:rPr lang="sl-SI" sz="2000" b="1" dirty="0">
                <a:solidFill>
                  <a:srgbClr val="FF0000"/>
                </a:solidFill>
              </a:rPr>
              <a:t>Nato odpri DZ na str. 48 / nal.1</a:t>
            </a:r>
          </a:p>
          <a:p>
            <a:endParaRPr lang="sl-SI" sz="2000" b="1" dirty="0"/>
          </a:p>
          <a:p>
            <a:r>
              <a:rPr lang="sl-SI" sz="2000" b="1" dirty="0"/>
              <a:t>Še ti ob notnem zapisu izvedi ritem s pomočjo žogice.</a:t>
            </a:r>
          </a:p>
          <a:p>
            <a:r>
              <a:rPr lang="sl-SI" sz="2000" b="1" dirty="0"/>
              <a:t>Pomagaj si z 2. filmčkom.</a:t>
            </a:r>
          </a:p>
          <a:p>
            <a:endParaRPr lang="sl-SI" sz="2000" b="1" dirty="0"/>
          </a:p>
          <a:p>
            <a:r>
              <a:rPr lang="sl-SI" sz="2000" b="1" dirty="0">
                <a:solidFill>
                  <a:srgbClr val="FF0000"/>
                </a:solidFill>
              </a:rPr>
              <a:t>Nato naredi v DZ na str. 49 še   2. nalogo.</a:t>
            </a:r>
          </a:p>
        </p:txBody>
      </p:sp>
    </p:spTree>
    <p:extLst>
      <p:ext uri="{BB962C8B-B14F-4D97-AF65-F5344CB8AC3E}">
        <p14:creationId xmlns:p14="http://schemas.microsoft.com/office/powerpoint/2010/main" val="1599705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191</Words>
  <Application>Microsoft Office PowerPoint</Application>
  <PresentationFormat>Širokozaslonsko</PresentationFormat>
  <Paragraphs>23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KAM JE IZGINILA REKA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 JE IZGINILA REKA</dc:title>
  <dc:creator>UPORABNIK</dc:creator>
  <cp:lastModifiedBy>UPORABNIK</cp:lastModifiedBy>
  <cp:revision>5</cp:revision>
  <dcterms:created xsi:type="dcterms:W3CDTF">2020-04-13T05:34:42Z</dcterms:created>
  <dcterms:modified xsi:type="dcterms:W3CDTF">2020-04-13T06:12:17Z</dcterms:modified>
</cp:coreProperties>
</file>