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2" y="2130426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B50-EB3E-46AA-B592-5D457079AD20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B50-EB3E-46AA-B592-5D457079AD20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3729038" y="366713"/>
            <a:ext cx="1157287" cy="780097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257175" y="366713"/>
            <a:ext cx="3319463" cy="780097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B50-EB3E-46AA-B592-5D457079AD20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B50-EB3E-46AA-B592-5D457079AD20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B50-EB3E-46AA-B592-5D457079AD20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3837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2647950" y="2133601"/>
            <a:ext cx="223837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B50-EB3E-46AA-B592-5D457079AD20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B50-EB3E-46AA-B592-5D457079AD20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B50-EB3E-46AA-B592-5D457079AD20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B50-EB3E-46AA-B592-5D457079AD20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2" y="273051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B50-EB3E-46AA-B592-5D457079AD20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CB50-EB3E-46AA-B592-5D457079AD20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8CB50-EB3E-46AA-B592-5D457079AD20}" type="datetimeFigureOut">
              <a:rPr lang="sl-SI" smtClean="0"/>
              <a:pPr/>
              <a:t>15. 04. 2020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2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7A39-2C45-4657-AEF8-06D2B7293487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752600"/>
          </a:xfrm>
        </p:spPr>
        <p:txBody>
          <a:bodyPr/>
          <a:lstStyle/>
          <a:p>
            <a:r>
              <a:rPr lang="sl-SI" dirty="0">
                <a:solidFill>
                  <a:schemeClr val="bg2">
                    <a:lumMod val="10000"/>
                  </a:schemeClr>
                </a:solidFill>
                <a:latin typeface="Candara" pitchFamily="34" charset="0"/>
              </a:rPr>
              <a:t>Lepljenke so risbice, ki niso narisane, ampak so nalepljene. To vam že ime pove, kajne?</a:t>
            </a:r>
          </a:p>
          <a:p>
            <a:endParaRPr lang="sl-SI" dirty="0">
              <a:latin typeface="Candara" pitchFamily="34" charset="0"/>
            </a:endParaRPr>
          </a:p>
        </p:txBody>
      </p:sp>
      <p:pic>
        <p:nvPicPr>
          <p:cNvPr id="7" name="Slika 6" descr="lepljen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6430473" cy="3450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Candara" pitchFamily="34" charset="0"/>
              </a:rPr>
              <a:t>Uporabite domišljijo in naredite svojo lepljenko. </a:t>
            </a:r>
            <a:br>
              <a:rPr lang="sl-SI" sz="2800" dirty="0">
                <a:latin typeface="Candara" pitchFamily="34" charset="0"/>
              </a:rPr>
            </a:br>
            <a:r>
              <a:rPr lang="sl-SI" sz="2800" dirty="0">
                <a:latin typeface="Candara" pitchFamily="34" charset="0"/>
              </a:rPr>
              <a:t>Idej imate zdaj kar nekaj, se strinjate?</a:t>
            </a:r>
          </a:p>
        </p:txBody>
      </p:sp>
      <p:pic>
        <p:nvPicPr>
          <p:cNvPr id="22530" name="Picture 2" descr="http://img.rtvslo.si/zaotroke/uploader/lepljenk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b="1" dirty="0">
                <a:latin typeface="Candara" pitchFamily="34" charset="0"/>
              </a:rPr>
            </a:br>
            <a:br>
              <a:rPr lang="sl-SI" b="1" dirty="0">
                <a:latin typeface="Candara" pitchFamily="34" charset="0"/>
              </a:rPr>
            </a:br>
            <a:r>
              <a:rPr lang="sl-SI" b="1" dirty="0">
                <a:latin typeface="Candara" pitchFamily="34" charset="0"/>
              </a:rPr>
              <a:t>Kaj potrebujemo?</a:t>
            </a:r>
            <a:br>
              <a:rPr lang="sl-SI" dirty="0">
                <a:latin typeface="Candara" pitchFamily="34" charset="0"/>
              </a:rPr>
            </a:br>
            <a:br>
              <a:rPr lang="sl-SI" dirty="0">
                <a:latin typeface="Candara" pitchFamily="34" charset="0"/>
              </a:rPr>
            </a:br>
            <a:endParaRPr lang="sl-SI" dirty="0">
              <a:latin typeface="Candara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>
                <a:latin typeface="Candara" pitchFamily="34" charset="0"/>
              </a:rPr>
              <a:t>časopisni papir ali kateri drug papir (npr. barvni kolaž papir, ovojni papir…)</a:t>
            </a:r>
          </a:p>
          <a:p>
            <a:r>
              <a:rPr lang="sl-SI" dirty="0">
                <a:latin typeface="Candara" pitchFamily="34" charset="0"/>
              </a:rPr>
              <a:t>lepilo</a:t>
            </a:r>
          </a:p>
          <a:p>
            <a:r>
              <a:rPr lang="sl-SI" dirty="0">
                <a:latin typeface="Candara" pitchFamily="34" charset="0"/>
              </a:rPr>
              <a:t>škarje</a:t>
            </a:r>
          </a:p>
          <a:p>
            <a:r>
              <a:rPr lang="sl-SI" dirty="0">
                <a:latin typeface="Candara" pitchFamily="34" charset="0"/>
              </a:rPr>
              <a:t>risalni list</a:t>
            </a:r>
          </a:p>
          <a:p>
            <a:r>
              <a:rPr lang="sl-SI" dirty="0">
                <a:latin typeface="Candara" pitchFamily="34" charset="0"/>
              </a:rPr>
              <a:t>barvice, flomastre, ravnilo (po želji)</a:t>
            </a:r>
          </a:p>
          <a:p>
            <a:r>
              <a:rPr lang="sl-SI" dirty="0">
                <a:latin typeface="Candara" pitchFamily="34" charset="0"/>
              </a:rPr>
              <a:t>gumbe, koščke plastike, koščke blaga in podobno (odvisno od tega, kakšno lepljenko želite)</a:t>
            </a:r>
          </a:p>
          <a:p>
            <a:endParaRPr lang="sl-SI" dirty="0">
              <a:latin typeface="Candara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>
                <a:latin typeface="Candara" pitchFamily="34" charset="0"/>
              </a:rPr>
              <a:t>Postopek:</a:t>
            </a:r>
            <a:br>
              <a:rPr lang="sl-SI" dirty="0">
                <a:latin typeface="Candara" pitchFamily="34" charset="0"/>
              </a:rPr>
            </a:br>
            <a:endParaRPr lang="sl-SI" dirty="0">
              <a:latin typeface="Candara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Candara" pitchFamily="34" charset="0"/>
              </a:rPr>
              <a:t>Najprej s škarjami izrežite koščke papirja oz. tistega materiala, ki ga želite nalepiti na risalni list (papir seveda lahko tudi natrgate).</a:t>
            </a:r>
          </a:p>
          <a:p>
            <a:r>
              <a:rPr lang="sl-SI" dirty="0">
                <a:latin typeface="Candara" pitchFamily="34" charset="0"/>
              </a:rPr>
              <a:t>Z lepilom prilepite  koščke materiala na risalni list ali kakšno drugo podlago in imejte v mislih sliko, ki bo nastala.</a:t>
            </a:r>
          </a:p>
          <a:p>
            <a:r>
              <a:rPr lang="sl-SI" dirty="0">
                <a:latin typeface="Candara" pitchFamily="34" charset="0"/>
              </a:rPr>
              <a:t>Nekaj različnih idej si </a:t>
            </a:r>
            <a:r>
              <a:rPr lang="sl-SI">
                <a:latin typeface="Candara" pitchFamily="34" charset="0"/>
              </a:rPr>
              <a:t>lahko ogledate </a:t>
            </a:r>
            <a:r>
              <a:rPr lang="sl-SI" dirty="0">
                <a:latin typeface="Candara" pitchFamily="34" charset="0"/>
              </a:rPr>
              <a:t>na naslednjih prosojnicah.</a:t>
            </a:r>
          </a:p>
          <a:p>
            <a:endParaRPr lang="sl-SI" dirty="0">
              <a:latin typeface="Candara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Candara" pitchFamily="34" charset="0"/>
              </a:rPr>
              <a:t>Lepljenka iz kolaž papirja, ki predstavlja zimsko pokrajino.</a:t>
            </a:r>
          </a:p>
        </p:txBody>
      </p:sp>
      <p:pic>
        <p:nvPicPr>
          <p:cNvPr id="14338" name="Picture 2" descr="http://img.rtvslo.si/zaotroke/uploader/lepljen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483085" cy="486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Candara" pitchFamily="34" charset="0"/>
              </a:rPr>
              <a:t>Stonoga iz gumbov. A ni to super ideja? Gumbi so prilepljeni na kartonasti papir.</a:t>
            </a:r>
          </a:p>
        </p:txBody>
      </p:sp>
      <p:pic>
        <p:nvPicPr>
          <p:cNvPr id="17410" name="Picture 2" descr="http://img.rtvslo.si/zaotroke/uploader/lepljen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195053" cy="4646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2800" dirty="0">
                <a:latin typeface="Candara" pitchFamily="34" charset="0"/>
              </a:rPr>
              <a:t>Iz koščkov papirja lahko nastane </a:t>
            </a:r>
            <a:br>
              <a:rPr lang="sl-SI" sz="2800" dirty="0">
                <a:latin typeface="Candara" pitchFamily="34" charset="0"/>
              </a:rPr>
            </a:br>
            <a:r>
              <a:rPr lang="sl-SI" sz="2800" dirty="0">
                <a:latin typeface="Candara" pitchFamily="34" charset="0"/>
              </a:rPr>
              <a:t>tudi lepa Pika Nogavička. </a:t>
            </a:r>
          </a:p>
        </p:txBody>
      </p:sp>
      <p:pic>
        <p:nvPicPr>
          <p:cNvPr id="18434" name="Picture 2" descr="http://img.rtvslo.si/zaotroke/uploader/lepljenk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3816424" cy="508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jeZBesedilom 3"/>
          <p:cNvSpPr txBox="1"/>
          <p:nvPr/>
        </p:nvSpPr>
        <p:spPr>
          <a:xfrm>
            <a:off x="6804248" y="2420888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Candara" pitchFamily="34" charset="0"/>
              </a:rPr>
              <a:t>Uporabite lahko seveda tudi papir iz različnih revij, letakov, časopisni papir in podobno. Ni treba vedno na lepljenko prilepiti le kolaž papirja.</a:t>
            </a:r>
            <a:endParaRPr lang="sl-SI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latin typeface="Candara" pitchFamily="34" charset="0"/>
              </a:rPr>
              <a:t>Zvit papir, ki ga prilepite na risalni list lahko predstavlja tudi ribico. Zakaj pa ne?</a:t>
            </a:r>
          </a:p>
        </p:txBody>
      </p:sp>
      <p:pic>
        <p:nvPicPr>
          <p:cNvPr id="19458" name="Picture 2" descr="http://img.rtvslo.si/zaotroke/uploader/lepljenk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341157" cy="4375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800" dirty="0">
                <a:latin typeface="Candara" pitchFamily="34" charset="0"/>
              </a:rPr>
              <a:t>Košarica sadja, ki je nastala z lepljenjem različnih koščkov kolaž papirja. Podlaga je pa kar časopisni papir.</a:t>
            </a:r>
          </a:p>
        </p:txBody>
      </p:sp>
      <p:pic>
        <p:nvPicPr>
          <p:cNvPr id="20482" name="Picture 2" descr="http://img.rtvslo.si/zaotroke/uploader/lepljenk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4550"/>
            <a:ext cx="6192688" cy="464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sl-SI" sz="2800" dirty="0">
                <a:latin typeface="Candara" pitchFamily="34" charset="0"/>
              </a:rPr>
              <a:t>Poglejte jo - hruško debeluško. Potrebujete le koščke rumenega in rjavega papirja. In še ena skrivnost: koščke papirja lahko tudi natrgate, namesto, da jih lepo narežete s škarjami.</a:t>
            </a:r>
          </a:p>
        </p:txBody>
      </p:sp>
      <p:pic>
        <p:nvPicPr>
          <p:cNvPr id="21506" name="Picture 2" descr="http://img.rtvslo.si/zaotroke/uploader/lepljenk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060848"/>
            <a:ext cx="3314142" cy="4418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287</Words>
  <Application>Microsoft Office PowerPoint</Application>
  <PresentationFormat>Diaprojekcija na zaslonu (4:3)</PresentationFormat>
  <Paragraphs>20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Calibri</vt:lpstr>
      <vt:lpstr>Candara</vt:lpstr>
      <vt:lpstr>Officeova tema</vt:lpstr>
      <vt:lpstr>PowerPointova predstavitev</vt:lpstr>
      <vt:lpstr>  Kaj potrebujemo?  </vt:lpstr>
      <vt:lpstr>Postopek: </vt:lpstr>
      <vt:lpstr>Lepljenka iz kolaž papirja, ki predstavlja zimsko pokrajino.</vt:lpstr>
      <vt:lpstr>Stonoga iz gumbov. A ni to super ideja? Gumbi so prilepljeni na kartonasti papir.</vt:lpstr>
      <vt:lpstr>Iz koščkov papirja lahko nastane  tudi lepa Pika Nogavička. </vt:lpstr>
      <vt:lpstr>Zvit papir, ki ga prilepite na risalni list lahko predstavlja tudi ribico. Zakaj pa ne?</vt:lpstr>
      <vt:lpstr>Košarica sadja, ki je nastala z lepljenjem različnih koščkov kolaž papirja. Podlaga je pa kar časopisni papir.</vt:lpstr>
      <vt:lpstr>Poglejte jo - hruško debeluško. Potrebujete le koščke rumenega in rjavega papirja. In še ena skrivnost: koščke papirja lahko tudi natrgate, namesto, da jih lepo narežete s škarjami.</vt:lpstr>
      <vt:lpstr>Uporabite domišljijo in naredite svojo lepljenko.  Idej imate zdaj kar nekaj, se strinjate?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LEPLJENKA</dc:title>
  <dc:creator>Klavdija</dc:creator>
  <cp:lastModifiedBy>UPORABNIK</cp:lastModifiedBy>
  <cp:revision>7</cp:revision>
  <dcterms:created xsi:type="dcterms:W3CDTF">2011-12-27T12:37:35Z</dcterms:created>
  <dcterms:modified xsi:type="dcterms:W3CDTF">2020-04-15T10:37:02Z</dcterms:modified>
</cp:coreProperties>
</file>