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4B3F-54D4-4D4C-A1B6-6633DD6B605F}" type="datetimeFigureOut">
              <a:rPr lang="sl-SI" smtClean="0"/>
              <a:t>17. 05. 2020</a:t>
            </a:fld>
            <a:endParaRPr lang="sl-S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4802-325E-4A42-8389-81CC1644A52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4B3F-54D4-4D4C-A1B6-6633DD6B605F}" type="datetimeFigureOut">
              <a:rPr lang="sl-SI" smtClean="0"/>
              <a:t>17. 05. 2020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4802-325E-4A42-8389-81CC1644A52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4B3F-54D4-4D4C-A1B6-6633DD6B605F}" type="datetimeFigureOut">
              <a:rPr lang="sl-SI" smtClean="0"/>
              <a:t>17. 05. 2020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4802-325E-4A42-8389-81CC1644A52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4B3F-54D4-4D4C-A1B6-6633DD6B605F}" type="datetimeFigureOut">
              <a:rPr lang="sl-SI" smtClean="0"/>
              <a:t>17. 05. 2020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4802-325E-4A42-8389-81CC1644A52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4B3F-54D4-4D4C-A1B6-6633DD6B605F}" type="datetimeFigureOut">
              <a:rPr lang="sl-SI" smtClean="0"/>
              <a:t>17. 05. 2020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4802-325E-4A42-8389-81CC1644A52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4B3F-54D4-4D4C-A1B6-6633DD6B605F}" type="datetimeFigureOut">
              <a:rPr lang="sl-SI" smtClean="0"/>
              <a:t>17. 05. 2020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4802-325E-4A42-8389-81CC1644A52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4B3F-54D4-4D4C-A1B6-6633DD6B605F}" type="datetimeFigureOut">
              <a:rPr lang="sl-SI" smtClean="0"/>
              <a:t>17. 05. 2020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4802-325E-4A42-8389-81CC1644A52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4B3F-54D4-4D4C-A1B6-6633DD6B605F}" type="datetimeFigureOut">
              <a:rPr lang="sl-SI" smtClean="0"/>
              <a:t>17. 05. 2020</a:t>
            </a:fld>
            <a:endParaRPr lang="sl-S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C94802-325E-4A42-8389-81CC1644A520}" type="slidenum">
              <a:rPr lang="sl-SI" smtClean="0"/>
              <a:t>‹#›</a:t>
            </a:fld>
            <a:endParaRPr lang="sl-S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4B3F-54D4-4D4C-A1B6-6633DD6B605F}" type="datetimeFigureOut">
              <a:rPr lang="sl-SI" smtClean="0"/>
              <a:t>17. 05. 2020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4802-325E-4A42-8389-81CC1644A52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4B3F-54D4-4D4C-A1B6-6633DD6B605F}" type="datetimeFigureOut">
              <a:rPr lang="sl-SI" smtClean="0"/>
              <a:t>17. 05. 2020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0C94802-325E-4A42-8389-81CC1644A52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ED04B3F-54D4-4D4C-A1B6-6633DD6B605F}" type="datetimeFigureOut">
              <a:rPr lang="sl-SI" smtClean="0"/>
              <a:t>17. 05. 2020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4802-325E-4A42-8389-81CC1644A52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ED04B3F-54D4-4D4C-A1B6-6633DD6B605F}" type="datetimeFigureOut">
              <a:rPr lang="sl-SI" smtClean="0"/>
              <a:t>17. 05. 2020</a:t>
            </a:fld>
            <a:endParaRPr lang="sl-S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0C94802-325E-4A42-8389-81CC1644A520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493" y="298696"/>
            <a:ext cx="9288986" cy="57793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7320" y="5805264"/>
            <a:ext cx="4569360" cy="883528"/>
          </a:xfrm>
        </p:spPr>
        <p:txBody>
          <a:bodyPr/>
          <a:lstStyle/>
          <a:p>
            <a:r>
              <a:rPr lang="sl-SI" dirty="0">
                <a:ln w="5000" cmpd="sng">
                  <a:solidFill>
                    <a:srgbClr val="FFC000"/>
                  </a:solidFill>
                  <a:prstDash val="solid"/>
                </a:ln>
                <a:solidFill>
                  <a:srgbClr val="002060"/>
                </a:solidFill>
              </a:rPr>
              <a:t>ZEMLJA PLEŠE</a:t>
            </a:r>
          </a:p>
        </p:txBody>
      </p:sp>
      <p:sp>
        <p:nvSpPr>
          <p:cNvPr id="3" name="Pravokotnik 2">
            <a:extLst>
              <a:ext uri="{FF2B5EF4-FFF2-40B4-BE49-F238E27FC236}">
                <a16:creationId xmlns:a16="http://schemas.microsoft.com/office/drawing/2014/main" id="{79AF8C64-D00F-40D5-A43A-2A8D20AFA32C}"/>
              </a:ext>
            </a:extLst>
          </p:cNvPr>
          <p:cNvSpPr/>
          <p:nvPr/>
        </p:nvSpPr>
        <p:spPr>
          <a:xfrm>
            <a:off x="5724128" y="692696"/>
            <a:ext cx="29523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GUM 19. IN 20. 5.</a:t>
            </a:r>
          </a:p>
        </p:txBody>
      </p:sp>
    </p:spTree>
    <p:extLst>
      <p:ext uri="{BB962C8B-B14F-4D97-AF65-F5344CB8AC3E}">
        <p14:creationId xmlns:p14="http://schemas.microsoft.com/office/powerpoint/2010/main" val="3057930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C8D4A0A-1F95-442B-B959-B566B6602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7467600" cy="5577483"/>
          </a:xfrm>
        </p:spPr>
        <p:txBody>
          <a:bodyPr/>
          <a:lstStyle/>
          <a:p>
            <a:pPr algn="r"/>
            <a:r>
              <a:rPr lang="sl-SI" dirty="0">
                <a:solidFill>
                  <a:srgbClr val="FF0000"/>
                </a:solidFill>
              </a:rPr>
              <a:t>TOREK 19. 5. 2020</a:t>
            </a:r>
          </a:p>
          <a:p>
            <a:endParaRPr lang="sl-SI" dirty="0"/>
          </a:p>
          <a:p>
            <a:r>
              <a:rPr lang="sl-SI" dirty="0"/>
              <a:t>Poslušaj posnetek, ki sem ti ga poslala.</a:t>
            </a:r>
          </a:p>
          <a:p>
            <a:r>
              <a:rPr lang="sl-SI" dirty="0"/>
              <a:t>Poslušaj ga večkrat.</a:t>
            </a:r>
          </a:p>
          <a:p>
            <a:r>
              <a:rPr lang="sl-SI" dirty="0"/>
              <a:t>Odpri DZ na str. 75.</a:t>
            </a:r>
          </a:p>
          <a:p>
            <a:r>
              <a:rPr lang="sl-SI" dirty="0"/>
              <a:t>Ob posnetku zapoj pesem Zemlja pleše.</a:t>
            </a:r>
          </a:p>
        </p:txBody>
      </p:sp>
      <p:pic>
        <p:nvPicPr>
          <p:cNvPr id="6" name="Slika 5" descr="carolling">
            <a:extLst>
              <a:ext uri="{FF2B5EF4-FFF2-40B4-BE49-F238E27FC236}">
                <a16:creationId xmlns:a16="http://schemas.microsoft.com/office/drawing/2014/main" id="{0E055634-F169-437D-B71C-3C1782AB764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048442"/>
            <a:ext cx="2509768" cy="24769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1524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FF0000"/>
                </a:solidFill>
              </a:rPr>
              <a:t>Zemlja </a:t>
            </a:r>
            <a:r>
              <a:rPr lang="sl-SI" dirty="0" err="1">
                <a:solidFill>
                  <a:srgbClr val="FF0000"/>
                </a:solidFill>
              </a:rPr>
              <a:t>pleše_DZ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4929411"/>
          </a:xfrm>
        </p:spPr>
        <p:txBody>
          <a:bodyPr>
            <a:normAutofit/>
          </a:bodyPr>
          <a:lstStyle/>
          <a:p>
            <a:pPr marL="36576" indent="0">
              <a:buNone/>
            </a:pPr>
            <a:endParaRPr lang="sl-SI" dirty="0"/>
          </a:p>
          <a:p>
            <a:r>
              <a:rPr lang="sl-SI" dirty="0"/>
              <a:t>v delovnem zvezku str. 57 v partituri poišči in označi (obkroži, podčrtaj ali prevleci):</a:t>
            </a:r>
          </a:p>
          <a:p>
            <a:r>
              <a:rPr lang="sl-SI" dirty="0"/>
              <a:t>=četrtinsko pavzo</a:t>
            </a:r>
          </a:p>
          <a:p>
            <a:r>
              <a:rPr lang="sl-SI" dirty="0"/>
              <a:t>=takt</a:t>
            </a:r>
          </a:p>
          <a:p>
            <a:r>
              <a:rPr lang="sl-SI" dirty="0"/>
              <a:t>=ponavljaj</a:t>
            </a:r>
          </a:p>
          <a:p>
            <a:r>
              <a:rPr lang="sl-SI" dirty="0"/>
              <a:t>=taktovski način</a:t>
            </a:r>
          </a:p>
          <a:p>
            <a:r>
              <a:rPr lang="sl-SI" dirty="0"/>
              <a:t>=avtorja glasbe</a:t>
            </a:r>
          </a:p>
          <a:p>
            <a:r>
              <a:rPr lang="sl-SI" dirty="0"/>
              <a:t>=avtorja besedila</a:t>
            </a: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E42E10E4-54EE-45EC-9A55-980C3E0E89C4}"/>
              </a:ext>
            </a:extLst>
          </p:cNvPr>
          <p:cNvSpPr txBox="1"/>
          <p:nvPr/>
        </p:nvSpPr>
        <p:spPr>
          <a:xfrm>
            <a:off x="9274905" y="4198805"/>
            <a:ext cx="880258" cy="1572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pic>
        <p:nvPicPr>
          <p:cNvPr id="1028" name="Picture 4" descr="Bitmoji Image">
            <a:extLst>
              <a:ext uri="{FF2B5EF4-FFF2-40B4-BE49-F238E27FC236}">
                <a16:creationId xmlns:a16="http://schemas.microsoft.com/office/drawing/2014/main" id="{2B36B9D5-787B-4047-8B8E-4E84A8195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068960"/>
            <a:ext cx="2366069" cy="2366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1756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B821251-1729-4736-8D76-62CB46CBF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672"/>
            <a:ext cx="7467600" cy="5649491"/>
          </a:xfrm>
        </p:spPr>
        <p:txBody>
          <a:bodyPr/>
          <a:lstStyle/>
          <a:p>
            <a:r>
              <a:rPr lang="sl-SI" dirty="0">
                <a:solidFill>
                  <a:srgbClr val="FF0000"/>
                </a:solidFill>
              </a:rPr>
              <a:t>Postani koreograf:                 20. 5. 2020</a:t>
            </a:r>
          </a:p>
          <a:p>
            <a:pPr marL="36576" indent="0">
              <a:buNone/>
            </a:pPr>
            <a:r>
              <a:rPr lang="sl-SI" dirty="0"/>
              <a:t>Koreograf, prvotno je beseda pomenila "zapisovalec gibov" (</a:t>
            </a:r>
            <a:r>
              <a:rPr lang="sl-SI" dirty="0" err="1"/>
              <a:t>koreos-grafos</a:t>
            </a:r>
            <a:r>
              <a:rPr lang="sl-SI" dirty="0"/>
              <a:t>, gr.), je ustvarjalec na plesnem področju. Ustvarja plesne predstave.</a:t>
            </a:r>
          </a:p>
          <a:p>
            <a:pPr marL="36576" indent="0">
              <a:buNone/>
            </a:pPr>
            <a:endParaRPr lang="sl-SI" dirty="0"/>
          </a:p>
          <a:p>
            <a:r>
              <a:rPr lang="sl-SI" dirty="0"/>
              <a:t>Sestavi gibe za ples na melodijo Zemlja pleše. Svojo koreografijo zapleši. Če želiš, se lahko posnameš in mi pošlješ posnetek.</a:t>
            </a:r>
          </a:p>
        </p:txBody>
      </p:sp>
      <p:pic>
        <p:nvPicPr>
          <p:cNvPr id="5" name="Slika 4" descr="Bitmoji Image">
            <a:extLst>
              <a:ext uri="{FF2B5EF4-FFF2-40B4-BE49-F238E27FC236}">
                <a16:creationId xmlns:a16="http://schemas.microsoft.com/office/drawing/2014/main" id="{B5C47EF7-AC15-4682-9824-3176E256CE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5" y="4941168"/>
            <a:ext cx="2232248" cy="18001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4743702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72</TotalTime>
  <Words>138</Words>
  <Application>Microsoft Office PowerPoint</Application>
  <PresentationFormat>Diaprojekcija na zaslonu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Franklin Gothic Book</vt:lpstr>
      <vt:lpstr>Wingdings 2</vt:lpstr>
      <vt:lpstr>Technic</vt:lpstr>
      <vt:lpstr>ZEMLJA PLEŠE</vt:lpstr>
      <vt:lpstr>PowerPointova predstavitev</vt:lpstr>
      <vt:lpstr>Zemlja pleše_DZ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ZEMLJA PLEŠE</dc:title>
  <dc:creator>Wilinjad</dc:creator>
  <cp:lastModifiedBy>UPORABNIK</cp:lastModifiedBy>
  <cp:revision>5</cp:revision>
  <dcterms:created xsi:type="dcterms:W3CDTF">2020-04-09T08:44:36Z</dcterms:created>
  <dcterms:modified xsi:type="dcterms:W3CDTF">2020-05-17T10:05:25Z</dcterms:modified>
</cp:coreProperties>
</file>