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D2E2CB-F389-445B-9DD3-F8A9E0F3B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954688-4FC7-4A8A-8C6A-7DE15CB42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368B59-7B43-4979-817C-AC5AEDB2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F6DCE8-DB5A-41CA-80C1-9C9CCB0B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90A522-69F2-4523-ABA5-42527CCE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155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F0D0E-F6ED-4A25-A396-62F38F9C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A186588-11E0-48BF-B993-63E89A7CA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0B09894-8128-4B0C-BB05-7A3AD9E2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0CE4F9-9A27-4973-A5FF-4FCCAA31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2C0967-BAE0-41EA-9CE3-BE82F53D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1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0F1E698-802F-4F10-B118-17CBF23C9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B78909F-4435-4CD8-A0A4-7E91C5303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FCED6A-0FB2-4ADE-B11D-CAC6625E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3293A1-872C-4C79-B346-913E4C52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C8D4D1-95A1-47B0-A9EC-46344F7F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72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768F3-1C9F-4061-99B0-46B7ABD3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07FFE0-0733-4258-9BBF-5B6C84C5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524C41-1792-4F67-A7E4-69D49D33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D272BA-59E7-4FCC-A3D7-6B480CC0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27A5039-967D-46BC-B1F8-2AD68BF7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29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0F030-3D96-4734-9B2D-A250BA86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1AB7C2-562D-43F4-9A15-D7B3C6E2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FCF1084-3417-44D7-8FE0-F583DB85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E42B83-894D-4C82-9105-9CF58D5E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E52F00-77FE-47B7-AF5B-FEEA5282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853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5E9E5-04C6-4C7D-A8D7-CC11E993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B1FEA0-B578-4917-ADB0-23A03005F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8F33A6A-EB02-47CD-81F1-9BD046422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EB1649D-B37C-4B57-A8C3-B3F454D9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0C0D547-2E83-4881-ADC1-E5F23E41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47F9511-E80B-471F-A1A5-1988DE43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8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E669EE-DE0C-4CA2-90CB-54A5517E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C11E58-51D0-4022-BB00-908FB202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C6D5E7B-7AAF-457A-BF64-6C99B1E94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4759BE0-C80B-4872-B56D-41814F6E6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D007B4C-9AA7-45B6-8AFB-4B1390852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4F1965D-297A-4259-B3A8-B84EBE27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97009A1-98EF-403D-84F5-D2ED339C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59A8AA8-F9D8-4163-98B9-C8BEABBA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249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C792FF-C419-47E6-A7A2-CB5DAB1E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AACB8E7-03BF-430C-9B08-4EE7BF38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5E40D85-181A-4C3A-97BD-325152A3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8AD7DD3-D007-45B5-9A03-37E3C2AE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11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0E12A33-4290-436C-8EB7-DCA02C13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425A1BA-A360-4217-8ECD-CAFFACFC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D58631C-EECF-4D3A-BB1B-2076DBE5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674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62B4A1-22F3-4479-AB79-3DE27E93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AC0471-C6DF-4A61-B0C3-5F98F78D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4565DE3-46C8-423F-A51E-A9407E725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5D21EA3-69F1-422C-8E6F-D11987AA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DBB1B02-2E1A-459F-B4BA-0A83D45F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31FA9B3-3AD7-4D4D-8D03-EDB25F2B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77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843551-C404-48C4-BA5F-85D0D987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816A96C-C334-4437-A9D8-8363871CB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2D56B59-3E73-410D-8588-726C0431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21BD09-D25C-4017-8640-BDD8DC47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5081E7F-8200-4E3C-8276-77A095BC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29EB2C0-F206-439F-A466-29163CD2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43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D68807D-189B-47AE-AF6F-1226A145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F658A4C-22A8-4401-90FC-7D343781B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EE55E3-E3C9-48EE-920A-5424F2854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7BC6C-D53D-4388-B4B7-B27CB0563934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7330D7-311E-46FF-869B-B09B585A6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52C155-5AEE-4F61-8AF0-8265EBD93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534F-C3D0-421B-B65E-BE601712C4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26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BF0423-4AD6-4BF8-9F52-3B8BCDFCE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sl-SI" b="1"/>
              <a:t>ZMAJ V POSTONJSKI JAMI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ragon clipart 1 | Nice clip art">
            <a:extLst>
              <a:ext uri="{FF2B5EF4-FFF2-40B4-BE49-F238E27FC236}">
                <a16:creationId xmlns:a16="http://schemas.microsoft.com/office/drawing/2014/main" id="{08F49141-CB02-4318-A3D3-B5EA9088D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r="653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0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56A3F9-6093-4483-98FD-21D23753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sz="4400" b="1" i="1" u="sng" dirty="0">
                <a:solidFill>
                  <a:srgbClr val="00B050"/>
                </a:solidFill>
              </a:rPr>
              <a:t>Razmisli in ustno odgovori:</a:t>
            </a:r>
          </a:p>
          <a:p>
            <a:pPr marL="0" indent="0">
              <a:buNone/>
            </a:pPr>
            <a:endParaRPr lang="sl-SI" sz="4400" b="1" i="1" u="sng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sl-SI" sz="4400" b="1" dirty="0">
                <a:solidFill>
                  <a:srgbClr val="0070C0"/>
                </a:solidFill>
              </a:rPr>
              <a:t>Zakaj obstaja različna glasnost v skladbi? </a:t>
            </a:r>
          </a:p>
          <a:p>
            <a:pPr>
              <a:buFontTx/>
              <a:buChar char="-"/>
            </a:pPr>
            <a:r>
              <a:rPr lang="sl-SI" sz="4400" b="1" dirty="0">
                <a:solidFill>
                  <a:srgbClr val="0070C0"/>
                </a:solidFill>
              </a:rPr>
              <a:t>Kaj s tem dosežemo?  </a:t>
            </a:r>
          </a:p>
          <a:p>
            <a:pPr marL="0" indent="0">
              <a:buNone/>
            </a:pPr>
            <a:r>
              <a:rPr lang="sl-SI" sz="4400" b="1" dirty="0">
                <a:solidFill>
                  <a:srgbClr val="0070C0"/>
                </a:solidFill>
              </a:rPr>
              <a:t>- Kako glasbeniki vedo, kako glasno igrati?  </a:t>
            </a:r>
          </a:p>
          <a:p>
            <a:pPr>
              <a:buFontTx/>
              <a:buChar char="-"/>
            </a:pPr>
            <a:r>
              <a:rPr lang="sl-SI" sz="4400" b="1" dirty="0">
                <a:solidFill>
                  <a:srgbClr val="0070C0"/>
                </a:solidFill>
              </a:rPr>
              <a:t>Se za to odloči vsak glasbenik sam ali to  </a:t>
            </a:r>
          </a:p>
          <a:p>
            <a:pPr marL="0" indent="0">
              <a:buNone/>
            </a:pPr>
            <a:r>
              <a:rPr lang="sl-SI" sz="4400" b="1" dirty="0">
                <a:solidFill>
                  <a:srgbClr val="0070C0"/>
                </a:solidFill>
              </a:rPr>
              <a:t>  določi skladatelj?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6" name="Slika 5" descr="Clip Art Girl Talking Clipart - Girl Boy Talking Clipart, HD Png ...">
            <a:extLst>
              <a:ext uri="{FF2B5EF4-FFF2-40B4-BE49-F238E27FC236}">
                <a16:creationId xmlns:a16="http://schemas.microsoft.com/office/drawing/2014/main" id="{826AFDE9-6BDE-46A0-A60D-8BFEC879A5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28612"/>
            <a:ext cx="3181350" cy="1633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0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9DF894-6327-4D8D-84C0-E951F7C3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926"/>
            <a:ext cx="10515600" cy="5591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00B050"/>
                </a:solidFill>
              </a:rPr>
              <a:t>Z različno glasnostjo v skladbi dosežemo, da je skladba bolj razgibana, zanimiva za poslušalce. Glasbeniki v notnem zapisu prepoznajo ustrezne znake, ki določajo, kako glasno naj igra. Glasnost skladbe določi skladatelj.  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0070C0"/>
                </a:solidFill>
              </a:rPr>
              <a:t>Različno glasnost izvajanja v glasbi imenujemo </a:t>
            </a:r>
            <a:r>
              <a:rPr lang="sl-SI" sz="3600" b="1" dirty="0">
                <a:solidFill>
                  <a:srgbClr val="FF0000"/>
                </a:solidFill>
              </a:rPr>
              <a:t>dinamika</a:t>
            </a:r>
            <a:r>
              <a:rPr lang="sl-SI" sz="3600" b="1" dirty="0">
                <a:solidFill>
                  <a:srgbClr val="0070C0"/>
                </a:solidFill>
              </a:rPr>
              <a:t>. Kaj pomeni če rečemo, da je nekaj dinamično? 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3600" dirty="0"/>
              <a:t> </a:t>
            </a:r>
            <a:r>
              <a:rPr lang="sl-SI" sz="3600" b="1" dirty="0"/>
              <a:t>V delovnem zvezku za glasbo na strani 50 si preberi besedilo na </a:t>
            </a:r>
            <a:r>
              <a:rPr lang="sl-SI" sz="3600" b="1" dirty="0">
                <a:highlight>
                  <a:srgbClr val="FFFF00"/>
                </a:highlight>
              </a:rPr>
              <a:t>rumeni</a:t>
            </a:r>
            <a:r>
              <a:rPr lang="sl-SI" sz="3600" b="1" dirty="0"/>
              <a:t> podlagi. </a:t>
            </a:r>
          </a:p>
        </p:txBody>
      </p:sp>
    </p:spTree>
    <p:extLst>
      <p:ext uri="{BB962C8B-B14F-4D97-AF65-F5344CB8AC3E}">
        <p14:creationId xmlns:p14="http://schemas.microsoft.com/office/powerpoint/2010/main" val="183315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A6ABF-7C5B-4140-A1CC-309B27EA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dirty="0">
                <a:solidFill>
                  <a:srgbClr val="FF0000"/>
                </a:solidFill>
              </a:rPr>
              <a:t>Danes boš spoznal dve </a:t>
            </a:r>
            <a:r>
              <a:rPr lang="sl-SI" sz="4000" b="1" dirty="0" err="1">
                <a:solidFill>
                  <a:srgbClr val="FF0000"/>
                </a:solidFill>
              </a:rPr>
              <a:t>zmajevski</a:t>
            </a:r>
            <a:r>
              <a:rPr lang="sl-SI" sz="4000" b="1" dirty="0">
                <a:solidFill>
                  <a:srgbClr val="FF0000"/>
                </a:solidFill>
              </a:rPr>
              <a:t> družini: Forte in Piano.  </a:t>
            </a:r>
            <a:br>
              <a:rPr lang="sl-SI" sz="4000" b="1" dirty="0">
                <a:solidFill>
                  <a:srgbClr val="FF0000"/>
                </a:solidFill>
              </a:rPr>
            </a:br>
            <a:r>
              <a:rPr lang="sl-SI" dirty="0"/>
              <a:t> 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B7947B9-373A-4D58-905D-AE7180059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7624"/>
            <a:ext cx="10742952" cy="45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9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BB918A-A9C2-40CE-A302-ECFB3D4DC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171"/>
            <a:ext cx="10515600" cy="560879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Dinamiko v glasbi označujemo z </a:t>
            </a:r>
            <a:r>
              <a:rPr lang="sl-SI" b="1" dirty="0">
                <a:solidFill>
                  <a:srgbClr val="FF0000"/>
                </a:solidFill>
              </a:rPr>
              <a:t>italijanskimi</a:t>
            </a:r>
            <a:r>
              <a:rPr lang="sl-SI" dirty="0"/>
              <a:t> imeni in jih zapišemo z </a:t>
            </a:r>
            <a:r>
              <a:rPr lang="sl-SI" b="1" dirty="0">
                <a:solidFill>
                  <a:srgbClr val="FF0000"/>
                </a:solidFill>
              </a:rPr>
              <a:t>njihovimi kraticami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b="1" dirty="0"/>
              <a:t>Spodaj se nahajajo sličice vsakega zmaja. Vsako ime </a:t>
            </a:r>
            <a:r>
              <a:rPr lang="sl-SI" b="1" dirty="0">
                <a:solidFill>
                  <a:srgbClr val="FF0000"/>
                </a:solidFill>
              </a:rPr>
              <a:t>ponovi</a:t>
            </a:r>
            <a:r>
              <a:rPr lang="sl-SI" b="1" dirty="0"/>
              <a:t> glede na dinamiko, ki je zapisana (</a:t>
            </a:r>
            <a:r>
              <a:rPr lang="sl-SI" b="1" dirty="0" err="1">
                <a:solidFill>
                  <a:srgbClr val="FF0000"/>
                </a:solidFill>
              </a:rPr>
              <a:t>pianissimo</a:t>
            </a:r>
            <a:r>
              <a:rPr lang="sl-SI" b="1" dirty="0"/>
              <a:t> – izgovarjamo </a:t>
            </a:r>
            <a:r>
              <a:rPr lang="sl-SI" b="1" dirty="0">
                <a:solidFill>
                  <a:srgbClr val="FF0000"/>
                </a:solidFill>
              </a:rPr>
              <a:t>zelo tiho</a:t>
            </a:r>
            <a:r>
              <a:rPr lang="sl-SI" b="1" dirty="0"/>
              <a:t>, skoraj šepetaje; </a:t>
            </a:r>
            <a:r>
              <a:rPr lang="sl-SI" b="1" dirty="0" err="1">
                <a:solidFill>
                  <a:srgbClr val="FF0000"/>
                </a:solidFill>
              </a:rPr>
              <a:t>fortissimo</a:t>
            </a:r>
            <a:r>
              <a:rPr lang="sl-SI" b="1" dirty="0"/>
              <a:t> pa </a:t>
            </a:r>
            <a:r>
              <a:rPr lang="sl-SI" b="1" dirty="0">
                <a:solidFill>
                  <a:srgbClr val="FF0000"/>
                </a:solidFill>
              </a:rPr>
              <a:t>najbolj glasno</a:t>
            </a:r>
            <a:r>
              <a:rPr lang="sl-SI" b="1" dirty="0"/>
              <a:t>). 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81C3EB-F8A2-4B2C-9361-0C2B57AF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3157537"/>
            <a:ext cx="8758238" cy="23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3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E12F7AD-DF02-4C38-9F22-90D75D6E9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137" y="602456"/>
            <a:ext cx="9672786" cy="26514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02265A1-8A21-46FE-83EF-F256F4EB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3357562"/>
            <a:ext cx="9672787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2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2D7D7-AF27-437C-8FC0-4B376764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GLASNOST ALI DINAMIKA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(DZ str. 50)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D97044-43AC-42D0-8C8A-9FD21941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Osnovni oznaki sta </a:t>
            </a:r>
            <a:r>
              <a:rPr lang="sl-SI" b="1" dirty="0"/>
              <a:t>:          PIANO - p             in            FORTE - f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</a:t>
            </a:r>
            <a:r>
              <a:rPr lang="sl-SI" b="1" dirty="0">
                <a:solidFill>
                  <a:srgbClr val="FF0000"/>
                </a:solidFill>
              </a:rPr>
              <a:t>Ostale oznake</a:t>
            </a:r>
            <a:r>
              <a:rPr lang="sl-SI" dirty="0"/>
              <a:t>:         </a:t>
            </a:r>
            <a:r>
              <a:rPr lang="sl-SI" b="1" dirty="0">
                <a:solidFill>
                  <a:srgbClr val="FF0000"/>
                </a:solidFill>
              </a:rPr>
              <a:t>TIHO:</a:t>
            </a:r>
            <a:r>
              <a:rPr lang="sl-SI" dirty="0"/>
              <a:t> </a:t>
            </a:r>
            <a:r>
              <a:rPr lang="sl-SI" b="1" dirty="0"/>
              <a:t>pp, p, </a:t>
            </a:r>
            <a:r>
              <a:rPr lang="sl-SI" b="1" dirty="0" err="1"/>
              <a:t>mp</a:t>
            </a:r>
            <a:r>
              <a:rPr lang="sl-SI" b="1" dirty="0"/>
              <a:t>                    </a:t>
            </a:r>
            <a:r>
              <a:rPr lang="sl-SI" b="1" dirty="0">
                <a:solidFill>
                  <a:srgbClr val="FF0000"/>
                </a:solidFill>
              </a:rPr>
              <a:t>GLASNO</a:t>
            </a:r>
            <a:r>
              <a:rPr lang="sl-SI" dirty="0">
                <a:solidFill>
                  <a:srgbClr val="FF0000"/>
                </a:solidFill>
              </a:rPr>
              <a:t>:</a:t>
            </a:r>
            <a:r>
              <a:rPr lang="sl-SI" dirty="0"/>
              <a:t> </a:t>
            </a:r>
            <a:r>
              <a:rPr lang="sl-SI" b="1" dirty="0" err="1"/>
              <a:t>mf</a:t>
            </a:r>
            <a:r>
              <a:rPr lang="sl-SI" b="1" dirty="0"/>
              <a:t>, f, </a:t>
            </a:r>
            <a:r>
              <a:rPr lang="sl-SI" b="1" dirty="0" err="1"/>
              <a:t>ff</a:t>
            </a:r>
            <a:r>
              <a:rPr lang="sl-SI" b="1" dirty="0"/>
              <a:t> </a:t>
            </a:r>
          </a:p>
        </p:txBody>
      </p:sp>
      <p:pic>
        <p:nvPicPr>
          <p:cNvPr id="4" name="Slika 3" descr="82+ Pay Attention Clip... Clipart Pencil | ClipartLook">
            <a:extLst>
              <a:ext uri="{FF2B5EF4-FFF2-40B4-BE49-F238E27FC236}">
                <a16:creationId xmlns:a16="http://schemas.microsoft.com/office/drawing/2014/main" id="{F462F1BE-537D-4004-9E9D-F027650619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868" y="230188"/>
            <a:ext cx="1509204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ED968EA-55C1-4DB7-AEA6-0AA266E9C99F}"/>
              </a:ext>
            </a:extLst>
          </p:cNvPr>
          <p:cNvSpPr txBox="1"/>
          <p:nvPr/>
        </p:nvSpPr>
        <p:spPr>
          <a:xfrm>
            <a:off x="248575" y="230188"/>
            <a:ext cx="189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21. 4. 2020</a:t>
            </a:r>
          </a:p>
        </p:txBody>
      </p:sp>
    </p:spTree>
    <p:extLst>
      <p:ext uri="{BB962C8B-B14F-4D97-AF65-F5344CB8AC3E}">
        <p14:creationId xmlns:p14="http://schemas.microsoft.com/office/powerpoint/2010/main" val="347603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597D26-7A27-490E-8A12-30CF09EE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7" y="435006"/>
            <a:ext cx="10515600" cy="5697569"/>
          </a:xfrm>
        </p:spPr>
        <p:txBody>
          <a:bodyPr/>
          <a:lstStyle/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Odpri spletno stran Radovednih 5 in poišči spodnjo stran: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5A6F51-D5FF-4116-A5C1-C5BE2F9F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6334"/>
            <a:ext cx="6219825" cy="34797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8AB37AA-72EF-4027-9547-35705ED91090}"/>
              </a:ext>
            </a:extLst>
          </p:cNvPr>
          <p:cNvSpPr txBox="1"/>
          <p:nvPr/>
        </p:nvSpPr>
        <p:spPr>
          <a:xfrm>
            <a:off x="7315200" y="1228725"/>
            <a:ext cx="4143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S puščico v desnem spodnjem kotu ponovi simbole, s katerimi zapisujemo dinamiko v glasbi.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F2409D8F-A602-4DC8-8082-ED8C761A8ADE}"/>
              </a:ext>
            </a:extLst>
          </p:cNvPr>
          <p:cNvCxnSpPr/>
          <p:nvPr/>
        </p:nvCxnSpPr>
        <p:spPr>
          <a:xfrm flipH="1">
            <a:off x="5983550" y="3702844"/>
            <a:ext cx="1331650" cy="461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476786A-A948-4339-882C-8609F03D686B}"/>
              </a:ext>
            </a:extLst>
          </p:cNvPr>
          <p:cNvSpPr txBox="1"/>
          <p:nvPr/>
        </p:nvSpPr>
        <p:spPr>
          <a:xfrm>
            <a:off x="9386887" y="221942"/>
            <a:ext cx="251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>
                <a:solidFill>
                  <a:srgbClr val="FF0000"/>
                </a:solidFill>
              </a:rPr>
              <a:t>22. 4. 2020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A89A95F-A06C-4BB9-97F9-B6317D100525}"/>
              </a:ext>
            </a:extLst>
          </p:cNvPr>
          <p:cNvSpPr txBox="1"/>
          <p:nvPr/>
        </p:nvSpPr>
        <p:spPr>
          <a:xfrm>
            <a:off x="1207363" y="4962617"/>
            <a:ext cx="9940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Klikni na </a:t>
            </a:r>
            <a:r>
              <a:rPr lang="sl-SI" sz="2800" b="1" dirty="0" err="1">
                <a:solidFill>
                  <a:srgbClr val="0070C0"/>
                </a:solidFill>
              </a:rPr>
              <a:t>vijolinski</a:t>
            </a:r>
            <a:r>
              <a:rPr lang="sl-SI" sz="2800" b="1" dirty="0">
                <a:solidFill>
                  <a:srgbClr val="0070C0"/>
                </a:solidFill>
              </a:rPr>
              <a:t> ključ ter večkrat poslušaj pesem </a:t>
            </a:r>
            <a:r>
              <a:rPr lang="sl-SI" sz="2800" b="1" dirty="0" err="1">
                <a:solidFill>
                  <a:srgbClr val="0070C0"/>
                </a:solidFill>
              </a:rPr>
              <a:t>Zmajevalska</a:t>
            </a:r>
            <a:r>
              <a:rPr lang="sl-SI" sz="2800" b="1" dirty="0">
                <a:solidFill>
                  <a:srgbClr val="0070C0"/>
                </a:solidFill>
              </a:rPr>
              <a:t>. Pesem se nauči zapeti. </a:t>
            </a:r>
          </a:p>
          <a:p>
            <a:r>
              <a:rPr lang="sl-SI" sz="2800" b="1" dirty="0">
                <a:solidFill>
                  <a:srgbClr val="0070C0"/>
                </a:solidFill>
              </a:rPr>
              <a:t>Nato jo zapoj v različnih dinamikah.</a:t>
            </a:r>
          </a:p>
        </p:txBody>
      </p:sp>
    </p:spTree>
    <p:extLst>
      <p:ext uri="{BB962C8B-B14F-4D97-AF65-F5344CB8AC3E}">
        <p14:creationId xmlns:p14="http://schemas.microsoft.com/office/powerpoint/2010/main" val="328422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7EFB0-6565-43BB-94ED-3E1F600E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Delo v DZ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25CC47-9C57-44DF-AC09-156F520AC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6600" dirty="0">
                <a:solidFill>
                  <a:srgbClr val="0070C0"/>
                </a:solidFill>
              </a:rPr>
              <a:t>DZ str. 52 / </a:t>
            </a:r>
            <a:r>
              <a:rPr lang="sl-SI" sz="6600" dirty="0" err="1">
                <a:solidFill>
                  <a:srgbClr val="0070C0"/>
                </a:solidFill>
              </a:rPr>
              <a:t>nal</a:t>
            </a:r>
            <a:r>
              <a:rPr lang="sl-SI" sz="6600" dirty="0">
                <a:solidFill>
                  <a:srgbClr val="0070C0"/>
                </a:solidFill>
              </a:rPr>
              <a:t>. 1, 2</a:t>
            </a:r>
          </a:p>
          <a:p>
            <a:pPr marL="0" indent="0">
              <a:buNone/>
            </a:pPr>
            <a:endParaRPr lang="sl-SI" sz="6600" dirty="0">
              <a:solidFill>
                <a:srgbClr val="0070C0"/>
              </a:solidFill>
            </a:endParaRPr>
          </a:p>
        </p:txBody>
      </p:sp>
      <p:pic>
        <p:nvPicPr>
          <p:cNvPr id="5" name="Slika 4" descr="3,961 Child Singing Stock Illustrations, Cliparts And Royalty Free ...">
            <a:extLst>
              <a:ext uri="{FF2B5EF4-FFF2-40B4-BE49-F238E27FC236}">
                <a16:creationId xmlns:a16="http://schemas.microsoft.com/office/drawing/2014/main" id="{A670D798-0573-4C95-82D8-DAAFB58EEC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29" y="1905001"/>
            <a:ext cx="2817495" cy="373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Happy cute kid girl sing a song | Premium Vector">
            <a:extLst>
              <a:ext uri="{FF2B5EF4-FFF2-40B4-BE49-F238E27FC236}">
                <a16:creationId xmlns:a16="http://schemas.microsoft.com/office/drawing/2014/main" id="{878F149D-3EB1-4506-9BD8-DBEBC75D1C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143250"/>
            <a:ext cx="3074669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11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288</Words>
  <Application>Microsoft Office PowerPoint</Application>
  <PresentationFormat>Širokozaslonsko</PresentationFormat>
  <Paragraphs>31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ZMAJ V POSTONJSKI JAMI</vt:lpstr>
      <vt:lpstr>PowerPointova predstavitev</vt:lpstr>
      <vt:lpstr>PowerPointova predstavitev</vt:lpstr>
      <vt:lpstr>Danes boš spoznal dve zmajevski družini: Forte in Piano.    </vt:lpstr>
      <vt:lpstr>PowerPointova predstavitev</vt:lpstr>
      <vt:lpstr>PowerPointova predstavitev</vt:lpstr>
      <vt:lpstr>GLASNOST ALI DINAMIKA (DZ str. 50)</vt:lpstr>
      <vt:lpstr>PowerPointova predstavitev</vt:lpstr>
      <vt:lpstr>Delo v DZ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ZMAJ V POSTONJSKI JAMI</dc:title>
  <dc:creator>UPORABNIK</dc:creator>
  <cp:lastModifiedBy>UPORABNIK</cp:lastModifiedBy>
  <cp:revision>8</cp:revision>
  <dcterms:created xsi:type="dcterms:W3CDTF">2020-04-19T08:33:09Z</dcterms:created>
  <dcterms:modified xsi:type="dcterms:W3CDTF">2020-04-19T09:08:49Z</dcterms:modified>
</cp:coreProperties>
</file>