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840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93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04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20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933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63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41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595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15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516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081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742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9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891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483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71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AB2404-2EF5-4AF7-A0D6-F6A627B8FF5E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51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iteljska.net/kvizi/HotPot/PRIDEVNIKI/2_Vrste_pridevnikov.htm" TargetMode="External"/><Relationship Id="rId2" Type="http://schemas.openxmlformats.org/officeDocument/2006/relationships/hyperlink" Target="https://youtu.be/UGQ4SaOcAY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VRSTE PRIDEVNIKOV</a:t>
            </a:r>
          </a:p>
        </p:txBody>
      </p:sp>
    </p:spTree>
    <p:extLst>
      <p:ext uri="{BB962C8B-B14F-4D97-AF65-F5344CB8AC3E}">
        <p14:creationId xmlns:p14="http://schemas.microsoft.com/office/powerpoint/2010/main" val="139757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18011" y="1162594"/>
            <a:ext cx="1093361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https://youtu.be/UGQ4SaOcAYI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 zvezek prepiši zapis: VRSTE PRIDEVNIKOV</a:t>
            </a:r>
          </a:p>
          <a:p>
            <a:endParaRPr lang="sl-SI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Neredi nekaj vaj</a:t>
            </a:r>
          </a:p>
          <a:p>
            <a:endParaRPr lang="sl-SI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https://uciteljska.net/kvizi/HotPot/PRIDEVNIKI/2_Vrste_pridevnikov.htm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18011" y="29760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Poslušaj razlago</a:t>
            </a:r>
          </a:p>
        </p:txBody>
      </p:sp>
      <p:pic>
        <p:nvPicPr>
          <p:cNvPr id="1026" name="Picture 2" descr="Oso con lapiz | Mediateca Canai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855" y="3344091"/>
            <a:ext cx="1226955" cy="182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13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Glavni dogodek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odek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odek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dogodek]]</Template>
  <TotalTime>8</TotalTime>
  <Words>46</Words>
  <Application>Microsoft Office PowerPoint</Application>
  <PresentationFormat>Širokozaslonsko</PresentationFormat>
  <Paragraphs>11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Impact</vt:lpstr>
      <vt:lpstr>Glavni dogodek</vt:lpstr>
      <vt:lpstr>VRSTE PRIDEVNIKOV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PRIDEVNIKOV</dc:title>
  <dc:creator>Učitelj</dc:creator>
  <cp:lastModifiedBy>UPORABNIK</cp:lastModifiedBy>
  <cp:revision>2</cp:revision>
  <dcterms:created xsi:type="dcterms:W3CDTF">2020-05-25T07:15:42Z</dcterms:created>
  <dcterms:modified xsi:type="dcterms:W3CDTF">2020-05-25T09:47:32Z</dcterms:modified>
</cp:coreProperties>
</file>