
<file path=[Content_Types].xml><?xml version="1.0" encoding="utf-8"?>
<Types xmlns="http://schemas.openxmlformats.org/package/2006/content-types">
  <Default Extension="bmp" ContentType="image/bmp"/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0000FF"/>
    <a:srgbClr val="006600"/>
    <a:srgbClr val="CC0099"/>
    <a:srgbClr val="800080"/>
    <a:srgbClr val="D7E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ematski slog 1 – poudarek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07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840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2301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0578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764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3852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2945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5369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6391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52523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8691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66744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3566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77979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816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435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457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026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36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6866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027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611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2009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569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P1T-1xYLls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/>
              <a:t>SAMOSTALNIK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18855" y="3780725"/>
            <a:ext cx="9070848" cy="457201"/>
          </a:xfrm>
        </p:spPr>
        <p:txBody>
          <a:bodyPr>
            <a:noAutofit/>
          </a:bodyPr>
          <a:lstStyle/>
          <a:p>
            <a:r>
              <a:rPr lang="sl-SI" sz="5400" b="1" dirty="0">
                <a:solidFill>
                  <a:schemeClr val="tx1"/>
                </a:solidFill>
              </a:rPr>
              <a:t>SPOL</a:t>
            </a:r>
          </a:p>
        </p:txBody>
      </p:sp>
      <p:pic>
        <p:nvPicPr>
          <p:cNvPr id="4" name="Zvok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8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6"/>
    </mc:Choice>
    <mc:Fallback xmlns="">
      <p:transition spd="slow" advTm="12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https://youtu.be/5P1T-1xYLls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24125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lo">
  <a:themeElements>
    <a:clrScheme name="Milo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Mil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i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2141</TotalTime>
  <Words>9</Words>
  <Application>Microsoft Office PowerPoint</Application>
  <PresentationFormat>Širokozaslonsko</PresentationFormat>
  <Paragraphs>3</Paragraphs>
  <Slides>2</Slides>
  <Notes>0</Notes>
  <HiddenSlides>0</HiddenSlides>
  <MMClips>1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Milo</vt:lpstr>
      <vt:lpstr>Officeova tema</vt:lpstr>
      <vt:lpstr>SAMOSTALNIK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SAMOSTALNIK</dc:title>
  <dc:creator>Učitelj</dc:creator>
  <cp:lastModifiedBy>UPORABNIK</cp:lastModifiedBy>
  <cp:revision>28</cp:revision>
  <dcterms:created xsi:type="dcterms:W3CDTF">2020-04-18T15:11:12Z</dcterms:created>
  <dcterms:modified xsi:type="dcterms:W3CDTF">2020-05-03T13:01:38Z</dcterms:modified>
</cp:coreProperties>
</file>