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3A9F9-DB36-47C3-9BE0-39E3992BACF1}" type="datetimeFigureOut">
              <a:rPr lang="sl-SI" smtClean="0"/>
              <a:t>2. 05. 2020</a:t>
            </a:fld>
            <a:endParaRPr lang="sl-SI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16816-3ED7-411D-8075-0C259EC3E449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3A9F9-DB36-47C3-9BE0-39E3992BACF1}" type="datetimeFigureOut">
              <a:rPr lang="sl-SI" smtClean="0"/>
              <a:t>2. 05. 2020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16816-3ED7-411D-8075-0C259EC3E44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3A9F9-DB36-47C3-9BE0-39E3992BACF1}" type="datetimeFigureOut">
              <a:rPr lang="sl-SI" smtClean="0"/>
              <a:t>2. 05. 2020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16816-3ED7-411D-8075-0C259EC3E44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3A9F9-DB36-47C3-9BE0-39E3992BACF1}" type="datetimeFigureOut">
              <a:rPr lang="sl-SI" smtClean="0"/>
              <a:t>2. 05. 2020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16816-3ED7-411D-8075-0C259EC3E44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3A9F9-DB36-47C3-9BE0-39E3992BACF1}" type="datetimeFigureOut">
              <a:rPr lang="sl-SI" smtClean="0"/>
              <a:t>2. 05. 2020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16816-3ED7-411D-8075-0C259EC3E449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3A9F9-DB36-47C3-9BE0-39E3992BACF1}" type="datetimeFigureOut">
              <a:rPr lang="sl-SI" smtClean="0"/>
              <a:t>2. 05. 2020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16816-3ED7-411D-8075-0C259EC3E44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3A9F9-DB36-47C3-9BE0-39E3992BACF1}" type="datetimeFigureOut">
              <a:rPr lang="sl-SI" smtClean="0"/>
              <a:t>2. 05. 2020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16816-3ED7-411D-8075-0C259EC3E44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3A9F9-DB36-47C3-9BE0-39E3992BACF1}" type="datetimeFigureOut">
              <a:rPr lang="sl-SI" smtClean="0"/>
              <a:t>2. 05. 2020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16816-3ED7-411D-8075-0C259EC3E44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3A9F9-DB36-47C3-9BE0-39E3992BACF1}" type="datetimeFigureOut">
              <a:rPr lang="sl-SI" smtClean="0"/>
              <a:t>2. 05. 2020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16816-3ED7-411D-8075-0C259EC3E44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3A9F9-DB36-47C3-9BE0-39E3992BACF1}" type="datetimeFigureOut">
              <a:rPr lang="sl-SI" smtClean="0"/>
              <a:t>2. 05. 2020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16816-3ED7-411D-8075-0C259EC3E44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3A9F9-DB36-47C3-9BE0-39E3992BACF1}" type="datetimeFigureOut">
              <a:rPr lang="sl-SI" smtClean="0"/>
              <a:t>2. 05. 2020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CD16816-3ED7-411D-8075-0C259EC3E449}" type="slidenum">
              <a:rPr lang="sl-SI" smtClean="0"/>
              <a:t>‹#›</a:t>
            </a:fld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E23A9F9-DB36-47C3-9BE0-39E3992BACF1}" type="datetimeFigureOut">
              <a:rPr lang="sl-SI" smtClean="0"/>
              <a:t>2. 05. 2020</a:t>
            </a:fld>
            <a:endParaRPr lang="sl-SI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CD16816-3ED7-411D-8075-0C259EC3E449}" type="slidenum">
              <a:rPr lang="sl-SI" smtClean="0"/>
              <a:t>‹#›</a:t>
            </a:fld>
            <a:endParaRPr lang="sl-SI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radovednih-pet.si/vsebine/rp5-gum-sdz-osn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32657"/>
            <a:ext cx="7772400" cy="1080120"/>
          </a:xfrm>
        </p:spPr>
        <p:txBody>
          <a:bodyPr>
            <a:prstTxWarp prst="textTriangle">
              <a:avLst/>
            </a:prstTxWarp>
            <a:normAutofit/>
          </a:bodyPr>
          <a:lstStyle/>
          <a:p>
            <a:r>
              <a:rPr lang="sl-SI" sz="3600" dirty="0">
                <a:solidFill>
                  <a:schemeClr val="tx2">
                    <a:lumMod val="75000"/>
                  </a:schemeClr>
                </a:solidFill>
              </a:rPr>
              <a:t>Po morju diši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412776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Ljudje, ki živijo na področju obsredozemskih pokrajin, se ukvarjajo z dejavnostmi, ki jih toplo podnebje in bližina morja omogočata. Preko glasbenih dejavnosti tudi mi začutimo utrip morja.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96952"/>
            <a:ext cx="2592288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Rezultat iskanja slik za vinogradništvo debeli rtič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761744"/>
            <a:ext cx="2612032" cy="236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890843"/>
            <a:ext cx="360040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3307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F265DE9-9899-4C67-B0CD-9A9EC0127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PONOVI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96912F2-7C61-44B5-9522-AB80F99B2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b="1" dirty="0"/>
              <a:t>Kaj pomenijo kratice:</a:t>
            </a:r>
          </a:p>
          <a:p>
            <a:pPr>
              <a:buFontTx/>
              <a:buChar char="-"/>
            </a:pPr>
            <a:r>
              <a:rPr lang="sl-SI" i="1" dirty="0"/>
              <a:t>pp</a:t>
            </a:r>
          </a:p>
          <a:p>
            <a:pPr>
              <a:buFontTx/>
              <a:buChar char="-"/>
            </a:pPr>
            <a:r>
              <a:rPr lang="sl-SI" i="1" dirty="0"/>
              <a:t>P</a:t>
            </a:r>
          </a:p>
          <a:p>
            <a:pPr>
              <a:buFontTx/>
              <a:buChar char="-"/>
            </a:pPr>
            <a:r>
              <a:rPr lang="sl-SI" i="1" dirty="0" err="1"/>
              <a:t>mp</a:t>
            </a:r>
            <a:endParaRPr lang="sl-SI" i="1" dirty="0"/>
          </a:p>
          <a:p>
            <a:pPr>
              <a:buFontTx/>
              <a:buChar char="-"/>
            </a:pPr>
            <a:r>
              <a:rPr lang="sl-SI" i="1" dirty="0" err="1"/>
              <a:t>mf</a:t>
            </a:r>
            <a:endParaRPr lang="sl-SI" i="1" dirty="0"/>
          </a:p>
          <a:p>
            <a:pPr>
              <a:buFontTx/>
              <a:buChar char="-"/>
            </a:pPr>
            <a:r>
              <a:rPr lang="sl-SI" i="1" dirty="0"/>
              <a:t>f</a:t>
            </a:r>
          </a:p>
          <a:p>
            <a:pPr>
              <a:buFontTx/>
              <a:buChar char="-"/>
            </a:pPr>
            <a:r>
              <a:rPr lang="sl-SI" i="1" dirty="0" err="1"/>
              <a:t>ff</a:t>
            </a:r>
            <a:endParaRPr lang="sl-SI" i="1" dirty="0"/>
          </a:p>
          <a:p>
            <a:pPr>
              <a:buFontTx/>
              <a:buChar char="-"/>
            </a:pPr>
            <a:endParaRPr lang="sl-SI" i="1" dirty="0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6AE46CFF-D133-4943-AEAD-F63EBE202D3A}"/>
              </a:ext>
            </a:extLst>
          </p:cNvPr>
          <p:cNvSpPr txBox="1"/>
          <p:nvPr/>
        </p:nvSpPr>
        <p:spPr>
          <a:xfrm>
            <a:off x="6516216" y="980728"/>
            <a:ext cx="237626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5. 5. 2020</a:t>
            </a:r>
          </a:p>
        </p:txBody>
      </p:sp>
      <p:pic>
        <p:nvPicPr>
          <p:cNvPr id="1026" name="Picture 2" descr="Free Emoticon Cliparts, Download Free Clip Art, Free Clip Art on ...">
            <a:extLst>
              <a:ext uri="{FF2B5EF4-FFF2-40B4-BE49-F238E27FC236}">
                <a16:creationId xmlns:a16="http://schemas.microsoft.com/office/drawing/2014/main" id="{C35EB07E-0D01-418D-8B18-0FE05027A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523" y="2265330"/>
            <a:ext cx="3605386" cy="360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09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864096"/>
          </a:xfrm>
        </p:spPr>
        <p:txBody>
          <a:bodyPr>
            <a:normAutofit/>
          </a:bodyPr>
          <a:lstStyle/>
          <a:p>
            <a:r>
              <a:rPr lang="sl-SI" dirty="0">
                <a:solidFill>
                  <a:srgbClr val="FF0000"/>
                </a:solidFill>
              </a:rPr>
              <a:t>Ladja plove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8" cy="4464496"/>
          </a:xfrm>
        </p:spPr>
        <p:txBody>
          <a:bodyPr>
            <a:normAutofit/>
          </a:bodyPr>
          <a:lstStyle/>
          <a:p>
            <a:r>
              <a:rPr lang="sl-SI" sz="2000" dirty="0"/>
              <a:t>V interaktivnem gradivu Radovednih pet odpri Glasbeno umetnost. V samostojnem delovnem zvezku ali v interaktivnem gradivu boš našel pesem „Ladja plove“</a:t>
            </a:r>
          </a:p>
          <a:p>
            <a:r>
              <a:rPr lang="sl-SI" sz="2000" dirty="0"/>
              <a:t>ali</a:t>
            </a:r>
          </a:p>
          <a:p>
            <a:r>
              <a:rPr lang="sl-SI" sz="2000" dirty="0"/>
              <a:t>klikni povezavo</a:t>
            </a:r>
          </a:p>
          <a:p>
            <a:pPr marL="0" indent="0">
              <a:buNone/>
            </a:pPr>
            <a:r>
              <a:rPr lang="sl-SI" sz="2000" dirty="0">
                <a:hlinkClick r:id="rId2"/>
              </a:rPr>
              <a:t>https://www.radovednih-pet.si/vsebine/rp5-gum-sdz-osn/#</a:t>
            </a:r>
            <a:r>
              <a:rPr lang="sl-SI" sz="2000" dirty="0"/>
              <a:t> (potrebna bo prijava na spletno stran)</a:t>
            </a:r>
          </a:p>
          <a:p>
            <a:pPr marL="0" indent="0">
              <a:buNone/>
            </a:pPr>
            <a:endParaRPr lang="sl-SI" sz="2000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8407842-9475-470F-9DFB-25E11A575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90" y="3789040"/>
            <a:ext cx="5508104" cy="2998896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99668F62-13DB-4666-962E-9D37AE8D7BE0}"/>
              </a:ext>
            </a:extLst>
          </p:cNvPr>
          <p:cNvSpPr txBox="1"/>
          <p:nvPr/>
        </p:nvSpPr>
        <p:spPr>
          <a:xfrm>
            <a:off x="5724128" y="4005064"/>
            <a:ext cx="2736304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Klikni na 2. violinski ključ in poslušaj pesmico Ladja plove.</a:t>
            </a:r>
          </a:p>
          <a:p>
            <a:r>
              <a:rPr lang="sl-SI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Nato se pesmico nauči zapeti.</a:t>
            </a:r>
          </a:p>
        </p:txBody>
      </p:sp>
      <p:cxnSp>
        <p:nvCxnSpPr>
          <p:cNvPr id="7" name="Raven puščični povezovalnik 6">
            <a:extLst>
              <a:ext uri="{FF2B5EF4-FFF2-40B4-BE49-F238E27FC236}">
                <a16:creationId xmlns:a16="http://schemas.microsoft.com/office/drawing/2014/main" id="{43F7BE07-18ED-4C73-B1DE-685F81DC889E}"/>
              </a:ext>
            </a:extLst>
          </p:cNvPr>
          <p:cNvCxnSpPr/>
          <p:nvPr/>
        </p:nvCxnSpPr>
        <p:spPr>
          <a:xfrm flipH="1">
            <a:off x="1619672" y="5445224"/>
            <a:ext cx="4067944" cy="86409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877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91269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49" y="3645024"/>
            <a:ext cx="8626973" cy="280831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D44BE9A2-3E88-47E4-BF04-EC52B7C54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49" y="646128"/>
            <a:ext cx="5508104" cy="2998896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F8503482-F742-4D93-8AB2-342E5468725C}"/>
              </a:ext>
            </a:extLst>
          </p:cNvPr>
          <p:cNvSpPr txBox="1"/>
          <p:nvPr/>
        </p:nvSpPr>
        <p:spPr>
          <a:xfrm>
            <a:off x="6012160" y="980728"/>
            <a:ext cx="2448272" cy="2031325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FF0000"/>
                </a:solidFill>
              </a:rPr>
              <a:t>Nato klikni na prvi znak za film. Oglej si posnetek. Prosi nekoga v družini, da skupaj s tabo naredi ritmično vajo, ki jo prikazuje film.</a:t>
            </a:r>
          </a:p>
        </p:txBody>
      </p:sp>
      <p:cxnSp>
        <p:nvCxnSpPr>
          <p:cNvPr id="7" name="Raven puščični povezovalnik 6">
            <a:extLst>
              <a:ext uri="{FF2B5EF4-FFF2-40B4-BE49-F238E27FC236}">
                <a16:creationId xmlns:a16="http://schemas.microsoft.com/office/drawing/2014/main" id="{845351CD-879F-4AFA-A9B5-99644B183B4D}"/>
              </a:ext>
            </a:extLst>
          </p:cNvPr>
          <p:cNvCxnSpPr/>
          <p:nvPr/>
        </p:nvCxnSpPr>
        <p:spPr>
          <a:xfrm flipH="1">
            <a:off x="2843808" y="2708920"/>
            <a:ext cx="3168352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9498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</TotalTime>
  <Words>148</Words>
  <Application>Microsoft Office PowerPoint</Application>
  <PresentationFormat>Diaprojekcija na zaslonu (4:3)</PresentationFormat>
  <Paragraphs>19</Paragraphs>
  <Slides>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9" baseType="lpstr">
      <vt:lpstr>Arial</vt:lpstr>
      <vt:lpstr>Calibri</vt:lpstr>
      <vt:lpstr>Constantia</vt:lpstr>
      <vt:lpstr>Wingdings 2</vt:lpstr>
      <vt:lpstr>Flow</vt:lpstr>
      <vt:lpstr>Po morju diši</vt:lpstr>
      <vt:lpstr>PONOVI</vt:lpstr>
      <vt:lpstr>Ladja plove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 morju diši</dc:title>
  <dc:creator>Wilinjad</dc:creator>
  <cp:lastModifiedBy>UPORABNIK</cp:lastModifiedBy>
  <cp:revision>7</cp:revision>
  <dcterms:created xsi:type="dcterms:W3CDTF">2020-03-17T08:46:35Z</dcterms:created>
  <dcterms:modified xsi:type="dcterms:W3CDTF">2020-05-02T09:16:59Z</dcterms:modified>
</cp:coreProperties>
</file>