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116973-9739-4C29-AAFE-7C210A864EC4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sl-SI" sz="3600" dirty="0">
                <a:solidFill>
                  <a:schemeClr val="bg2">
                    <a:lumMod val="75000"/>
                  </a:schemeClr>
                </a:solidFill>
              </a:rPr>
              <a:t>Po morju diši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720080"/>
          </a:xfrm>
        </p:spPr>
        <p:txBody>
          <a:bodyPr>
            <a:normAutofit/>
          </a:bodyPr>
          <a:lstStyle/>
          <a:p>
            <a:pPr algn="ctr"/>
            <a:r>
              <a:rPr lang="sl-SI" sz="3600" dirty="0">
                <a:solidFill>
                  <a:schemeClr val="bg2">
                    <a:lumMod val="50000"/>
                  </a:schemeClr>
                </a:solidFill>
              </a:rPr>
              <a:t>Bratovščina Sinjega galeba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28" y="3308997"/>
            <a:ext cx="5144344" cy="289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5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168351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Pisatelj Tone Seliškar je napisal priljubljeno pustolovsko povest Bratovščina Sinjega galeba, po kateri je bil posnet tudi mladinski film. Naslovna pesem je postala zelo priljubljena. Povest govori o skupini mladih fantov, ki z jadrnico Sinji galeb razkrijejo roparsko tolpo. V pesmi najdeš še eno ritmično posebnost, ki jo sestavljata osminka s piko in šestnajstinka, imenuje pa se </a:t>
            </a:r>
            <a:r>
              <a:rPr lang="sl-SI" b="1" dirty="0">
                <a:solidFill>
                  <a:srgbClr val="0070C0"/>
                </a:solidFill>
              </a:rPr>
              <a:t>punktirani ritem</a:t>
            </a:r>
            <a:r>
              <a:rPr lang="sl-SI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84" y="3110322"/>
            <a:ext cx="5847920" cy="3198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8691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SDZ str. 54</a:t>
            </a:r>
          </a:p>
        </p:txBody>
      </p:sp>
    </p:spTree>
    <p:extLst>
      <p:ext uri="{BB962C8B-B14F-4D97-AF65-F5344CB8AC3E}">
        <p14:creationId xmlns:p14="http://schemas.microsoft.com/office/powerpoint/2010/main" val="332017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996866"/>
            <a:ext cx="4752530" cy="34945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Skrinja učenosti, SDZ str.95</a:t>
            </a:r>
          </a:p>
        </p:txBody>
      </p:sp>
    </p:spTree>
    <p:extLst>
      <p:ext uri="{BB962C8B-B14F-4D97-AF65-F5344CB8AC3E}">
        <p14:creationId xmlns:p14="http://schemas.microsoft.com/office/powerpoint/2010/main" val="323754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705272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7632" cy="1426170"/>
          </a:xfrm>
        </p:spPr>
        <p:txBody>
          <a:bodyPr>
            <a:no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Na Radovednih pet/Glasbena umetnost/Interaktivno gradivo/Obsrezdozemske pokrajine/Po morju diši poišči levi violinski ključ. Tam je posnetek pesmi. Nauči še kakšnega družinskega člana.</a:t>
            </a:r>
          </a:p>
        </p:txBody>
      </p:sp>
    </p:spTree>
    <p:extLst>
      <p:ext uri="{BB962C8B-B14F-4D97-AF65-F5344CB8AC3E}">
        <p14:creationId xmlns:p14="http://schemas.microsoft.com/office/powerpoint/2010/main" val="2190922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116</Words>
  <Application>Microsoft Office PowerPoint</Application>
  <PresentationFormat>Diaprojekcija na zaslonu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Lucida Sans Unicode</vt:lpstr>
      <vt:lpstr>Verdana</vt:lpstr>
      <vt:lpstr>Wingdings 2</vt:lpstr>
      <vt:lpstr>Wingdings 3</vt:lpstr>
      <vt:lpstr>Concourse</vt:lpstr>
      <vt:lpstr>Po morju diši</vt:lpstr>
      <vt:lpstr>PowerPointova predstavitev</vt:lpstr>
      <vt:lpstr>Skrinja učenosti, SDZ str.95</vt:lpstr>
      <vt:lpstr>Na Radovednih pet/Glasbena umetnost/Interaktivno gradivo/Obsrezdozemske pokrajine/Po morju diši poišči levi violinski ključ. Tam je posnetek pesmi. Nauči še kakšnega družinskega člana.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morju diši</dc:title>
  <dc:creator>Wilinjad</dc:creator>
  <cp:lastModifiedBy>UPORABNIK</cp:lastModifiedBy>
  <cp:revision>3</cp:revision>
  <dcterms:created xsi:type="dcterms:W3CDTF">2020-03-26T11:40:44Z</dcterms:created>
  <dcterms:modified xsi:type="dcterms:W3CDTF">2020-05-02T09:15:49Z</dcterms:modified>
</cp:coreProperties>
</file>