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7F5"/>
    <a:srgbClr val="CC0099"/>
    <a:srgbClr val="0000FF"/>
    <a:srgbClr val="FF66CC"/>
    <a:srgbClr val="FF7171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ematski slog 1 – poudarek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sl-S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408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460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898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595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4352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073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730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716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820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027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sl-S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906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260403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uWKPA4tOw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/>
              <a:t>SAMOSTALNIK -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18855" y="3780725"/>
            <a:ext cx="9070848" cy="457201"/>
          </a:xfrm>
        </p:spPr>
        <p:txBody>
          <a:bodyPr>
            <a:noAutofit/>
          </a:bodyPr>
          <a:lstStyle/>
          <a:p>
            <a:r>
              <a:rPr lang="sl-SI" sz="5400" b="1" dirty="0">
                <a:solidFill>
                  <a:srgbClr val="00B0F0"/>
                </a:solidFill>
              </a:rPr>
              <a:t>ŠTEVILO</a:t>
            </a:r>
          </a:p>
        </p:txBody>
      </p:sp>
      <p:pic>
        <p:nvPicPr>
          <p:cNvPr id="5" name="Zvok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>
                <a:solidFill>
                  <a:srgbClr val="D7E7F5"/>
                </a:solidFill>
                <a:hlinkClick r:id="rId2"/>
              </a:rPr>
              <a:t>https://youtu.be/BuWKPA4tOwA</a:t>
            </a:r>
            <a:endParaRPr lang="sl-SI" sz="3200" dirty="0">
              <a:solidFill>
                <a:srgbClr val="D7E7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19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lo">
  <a:themeElements>
    <a:clrScheme name="Milo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Mi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i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2846</TotalTime>
  <Words>10</Words>
  <Application>Microsoft Office PowerPoint</Application>
  <PresentationFormat>Širokozaslonsko</PresentationFormat>
  <Paragraphs>3</Paragraphs>
  <Slides>2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Milo</vt:lpstr>
      <vt:lpstr>SAMOSTALNIK -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SAMOSTALNIK</dc:title>
  <dc:creator>Učitelj</dc:creator>
  <cp:lastModifiedBy>UPORABNIK</cp:lastModifiedBy>
  <cp:revision>22</cp:revision>
  <dcterms:created xsi:type="dcterms:W3CDTF">2020-04-18T15:11:12Z</dcterms:created>
  <dcterms:modified xsi:type="dcterms:W3CDTF">2020-05-05T10:46:05Z</dcterms:modified>
</cp:coreProperties>
</file>