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293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975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990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808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3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660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18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180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092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68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969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6CEF-3252-44A4-B1B6-45E0272D0041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82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ms.si/si/razstave/virtualne-razstave/prazgodovinski-zakladi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92149" cy="6886418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2899031" y="378823"/>
            <a:ext cx="6571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POJDIMO V MUZEJ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3657600" y="6126480"/>
            <a:ext cx="591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sreda, 18. 3. 2020</a:t>
            </a:r>
          </a:p>
        </p:txBody>
      </p:sp>
    </p:spTree>
    <p:extLst>
      <p:ext uri="{BB962C8B-B14F-4D97-AF65-F5344CB8AC3E}">
        <p14:creationId xmlns:p14="http://schemas.microsoft.com/office/powerpoint/2010/main" val="277654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2152650" y="1825625"/>
            <a:ext cx="78867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DZ str. 88 / 1. naloga</a:t>
            </a:r>
          </a:p>
          <a:p>
            <a:pPr marL="0" indent="0">
              <a:buNone/>
              <a:defRPr/>
            </a:pPr>
            <a:r>
              <a:rPr lang="sl-SI" dirty="0">
                <a:hlinkClick r:id="rId2"/>
              </a:rPr>
              <a:t>https://www.nms.si/si/razstave/virtualne-razstave/prazgodovinski-zakladi</a:t>
            </a:r>
            <a:endParaRPr lang="sl-SI" dirty="0"/>
          </a:p>
          <a:p>
            <a:pPr marL="0" indent="0">
              <a:buNone/>
              <a:defRPr/>
            </a:pPr>
            <a:endParaRPr lang="sl-S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DZ str. 88, 89 /2. naloga </a:t>
            </a:r>
          </a:p>
          <a:p>
            <a:pPr marL="0" indent="0">
              <a:buNone/>
              <a:defRPr/>
            </a:pPr>
            <a:endParaRPr lang="sl-S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48" y="3655470"/>
            <a:ext cx="3286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41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Širokozaslonsko</PresentationFormat>
  <Paragraphs>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UPORABNIK</cp:lastModifiedBy>
  <cp:revision>3</cp:revision>
  <dcterms:created xsi:type="dcterms:W3CDTF">2020-03-14T13:51:46Z</dcterms:created>
  <dcterms:modified xsi:type="dcterms:W3CDTF">2020-03-17T10:20:59Z</dcterms:modified>
</cp:coreProperties>
</file>