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CAB5F6-F125-4B93-A73A-2913AB093B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BB6C5C2-2809-4A3E-885B-91A20B920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14D6A15-047F-43EE-94AF-73517D777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7993-3065-41F2-95DC-C521E52ED1AE}" type="datetimeFigureOut">
              <a:rPr lang="sl-SI" smtClean="0"/>
              <a:t>22. 03. 2020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AB33A6D-05FC-412D-9927-95F2551EE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297B8FC-2A62-4B09-8B57-E6EB8166E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7FAA-B9BD-4D41-972A-4373052C5F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8066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8DD259-CDC9-4513-BE2F-8DA2EA96C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84C2134C-F2FF-4192-9DE9-B6639F425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8B2335A-88EA-4BCB-84CE-579B1FCDD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7993-3065-41F2-95DC-C521E52ED1AE}" type="datetimeFigureOut">
              <a:rPr lang="sl-SI" smtClean="0"/>
              <a:t>22. 03. 2020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8C2D1D5-858D-4C3B-BEE0-9C2CF9AAD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20B5D5F-8342-4A0C-9973-12834FE0C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7FAA-B9BD-4D41-972A-4373052C5F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824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32D295E8-FDCA-48F4-A9D4-1C45BF4A5C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F85F2EC-E0B7-4AE1-A2C7-40A956858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11BD7A5-AC43-4EDA-A671-D4ABA154C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7993-3065-41F2-95DC-C521E52ED1AE}" type="datetimeFigureOut">
              <a:rPr lang="sl-SI" smtClean="0"/>
              <a:t>22. 03. 2020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038CFA8-2D98-4F4B-BB65-6C1DE4511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642BF73-1C2A-4449-8FF2-9FFD6D37E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7FAA-B9BD-4D41-972A-4373052C5F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4613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4A59FF-7AB6-47EB-9E1F-EBC756F2A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EA4F91F-91AE-4145-8C79-0EC615A89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072663E-FA25-4331-98E3-A69014014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7993-3065-41F2-95DC-C521E52ED1AE}" type="datetimeFigureOut">
              <a:rPr lang="sl-SI" smtClean="0"/>
              <a:t>22. 03. 2020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DFB6BDB-44AC-4CF7-8C4C-6567016D3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4A1F435-8F95-475F-BDF5-64569E65B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7FAA-B9BD-4D41-972A-4373052C5F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6887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C49082-29C3-4516-9439-BF55D8F95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40D416A-86CE-415E-BA76-C38B14F63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D581EA2-C235-4BDB-8D07-18DAE25A4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7993-3065-41F2-95DC-C521E52ED1AE}" type="datetimeFigureOut">
              <a:rPr lang="sl-SI" smtClean="0"/>
              <a:t>22. 03. 2020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E803C9E-DF76-454E-9297-734A3AA3E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0A1373B-DD02-4D51-80AC-D6C718FA0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7FAA-B9BD-4D41-972A-4373052C5F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5690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C0F375-50C5-496A-94C2-DB31BF177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8530181-F2C8-423C-92AD-105CB70710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8B03703-D97F-4F16-983B-027099429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62C807E-E960-4DC5-A082-921F890DF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7993-3065-41F2-95DC-C521E52ED1AE}" type="datetimeFigureOut">
              <a:rPr lang="sl-SI" smtClean="0"/>
              <a:t>22. 03. 2020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00FCB7F-EB0A-4FA1-AA11-997A715C1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66DB4C6-312A-4949-88CC-2949E8395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7FAA-B9BD-4D41-972A-4373052C5F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594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4DDCD9-B80E-494E-85BC-8B7396D14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659B11F-3CC4-4927-9A48-2DDE15E0F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68C30BD-5CEB-4091-8F3B-299BCF3CB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E74023F-8BEA-42DC-9502-70CDB254C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C1B0F9CE-44A0-4BD4-AEE8-DC10D6E4D0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7B68194F-779D-494D-8CD1-98BCE6925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7993-3065-41F2-95DC-C521E52ED1AE}" type="datetimeFigureOut">
              <a:rPr lang="sl-SI" smtClean="0"/>
              <a:t>22. 03. 2020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6DD7E8AD-6C51-4604-BAC3-2EC3CB3BF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E2C02B1D-ECEE-4663-B6BC-0BEC4CE7C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7FAA-B9BD-4D41-972A-4373052C5F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43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4310D9-3281-4597-9F5C-F8CF37075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D60CFDF1-CF09-44A3-8D45-EBE1C5234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7993-3065-41F2-95DC-C521E52ED1AE}" type="datetimeFigureOut">
              <a:rPr lang="sl-SI" smtClean="0"/>
              <a:t>22. 03. 2020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7F96C069-0168-4D91-88AC-B1F41D2B4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FB530D03-6CED-4381-AE68-E924737B9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7FAA-B9BD-4D41-972A-4373052C5F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5734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4D454E1E-4B08-45DF-9BC5-8B18DFC51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7993-3065-41F2-95DC-C521E52ED1AE}" type="datetimeFigureOut">
              <a:rPr lang="sl-SI" smtClean="0"/>
              <a:t>22. 03. 2020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00FCBAC3-DA9F-4A15-A3DA-A643B67CA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9596AC8E-7B19-41E3-B012-BFE11A30B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7FAA-B9BD-4D41-972A-4373052C5F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1098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F2B8C5-E31B-426C-A044-CD698DF8D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3DF49AD-3804-43F1-AAF9-9A1AABC0A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7C3E542-6663-49C6-96A2-7307B64A7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E924D7E-A13D-4792-A237-5FECF258D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7993-3065-41F2-95DC-C521E52ED1AE}" type="datetimeFigureOut">
              <a:rPr lang="sl-SI" smtClean="0"/>
              <a:t>22. 03. 2020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C69C87C-D208-4952-8DFF-A51D58009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EDF80EC-1C50-4301-803F-68A02200B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7FAA-B9BD-4D41-972A-4373052C5F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695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F6000D-DFA5-43E3-BEB6-B4772205A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16D8F197-20C4-430C-B2FB-23FA606DE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772753F2-C42C-4BF8-8766-833B0903A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16DE0F7-F5B8-49B7-B497-E8C2387F0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7993-3065-41F2-95DC-C521E52ED1AE}" type="datetimeFigureOut">
              <a:rPr lang="sl-SI" smtClean="0"/>
              <a:t>22. 03. 2020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29D0AF7-5779-4C2D-981D-9D6D34F95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9EDEAC7-98EC-4696-B900-0B9B891E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7FAA-B9BD-4D41-972A-4373052C5F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970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F3E5EA31-1A93-407A-B3AA-F5BA704F0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FBDB051-AF16-44B8-947D-80DD559C6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846DC3D-6624-49B6-BD56-9967B32D1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B7993-3065-41F2-95DC-C521E52ED1AE}" type="datetimeFigureOut">
              <a:rPr lang="sl-SI" smtClean="0"/>
              <a:t>22. 03. 2020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625679F-8C20-4302-A8E6-2C2421DA51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2EECAC4-98DF-4619-898A-968393EC5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87FAA-B9BD-4D41-972A-4373052C5F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435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vBDNcJbN_9M&amp;list=PLAk2jFDNnW0sxLXNiWqiXmLXT0g5F6V3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ezultat iskanja slik za mlin na vodi">
            <a:extLst>
              <a:ext uri="{FF2B5EF4-FFF2-40B4-BE49-F238E27FC236}">
                <a16:creationId xmlns:a16="http://schemas.microsoft.com/office/drawing/2014/main" id="{94F66512-0173-4792-BBA0-B05F4084B1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8" r="10733" b="2239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1CF8E02-CBDC-49C6-810A-751744582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564536" cy="3204134"/>
          </a:xfrm>
        </p:spPr>
        <p:txBody>
          <a:bodyPr anchor="b">
            <a:normAutofit/>
          </a:bodyPr>
          <a:lstStyle/>
          <a:p>
            <a:pPr algn="l"/>
            <a:r>
              <a:rPr lang="sl-SI" b="1" dirty="0">
                <a:solidFill>
                  <a:srgbClr val="FF0000"/>
                </a:solidFill>
              </a:rPr>
              <a:t>MLIN SE VRTI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46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AAF7EE0-7CAD-4230-B4BB-DA4238670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99" y="447676"/>
            <a:ext cx="11020425" cy="5729288"/>
          </a:xfrm>
        </p:spPr>
        <p:txBody>
          <a:bodyPr/>
          <a:lstStyle/>
          <a:p>
            <a:pPr marL="0" indent="0">
              <a:buNone/>
            </a:pPr>
            <a:endParaRPr lang="sl-SI" dirty="0"/>
          </a:p>
        </p:txBody>
      </p:sp>
      <p:pic>
        <p:nvPicPr>
          <p:cNvPr id="10" name="Picture 2" descr="Rezultat iskanja slik za babičev mlin na muri">
            <a:extLst>
              <a:ext uri="{FF2B5EF4-FFF2-40B4-BE49-F238E27FC236}">
                <a16:creationId xmlns:a16="http://schemas.microsoft.com/office/drawing/2014/main" id="{7A57071C-EC0E-40F6-BB1B-5F490467B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586" y="586903"/>
            <a:ext cx="5663953" cy="464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id="{1F7EF775-5A6A-4C0B-BFDE-CB3D20D17EDD}"/>
              </a:ext>
            </a:extLst>
          </p:cNvPr>
          <p:cNvSpPr/>
          <p:nvPr/>
        </p:nvSpPr>
        <p:spPr>
          <a:xfrm>
            <a:off x="647699" y="447676"/>
            <a:ext cx="5042887" cy="54034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rgbClr val="0070C0"/>
                </a:solidFill>
              </a:rPr>
              <a:t>Obpanonska Slovenija je polna rek. Na največjih med njimi – Savi, Dravi in Muri – najdemo mline. Z mlinarstvom se je nekoč ukvarjalo veliko ljudi, saj je mletje žita za mnoge pomenilo vir preživljanja. Ker je v mlinu mlinarjeva družina tudi živela, so mlini dobili hišno ime, ki se je ponekod ohranilo še do danes. Eden takšnih je Babičev mlin na reki Muri.</a:t>
            </a:r>
          </a:p>
          <a:p>
            <a:pPr algn="ctr"/>
            <a:endParaRPr lang="sl-SI" dirty="0"/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750DE3A5-02BC-47D1-A067-4B83C2D882A0}"/>
              </a:ext>
            </a:extLst>
          </p:cNvPr>
          <p:cNvSpPr/>
          <p:nvPr/>
        </p:nvSpPr>
        <p:spPr>
          <a:xfrm>
            <a:off x="7954392" y="5324635"/>
            <a:ext cx="3400147" cy="3462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Babičev mlin na Muri  v Veržeju</a:t>
            </a:r>
          </a:p>
        </p:txBody>
      </p:sp>
    </p:spTree>
    <p:extLst>
      <p:ext uri="{BB962C8B-B14F-4D97-AF65-F5344CB8AC3E}">
        <p14:creationId xmlns:p14="http://schemas.microsoft.com/office/powerpoint/2010/main" val="2074669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B186874-99F4-48CD-9AE2-1750BA62E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9293"/>
            <a:ext cx="10515600" cy="5617670"/>
          </a:xfrm>
        </p:spPr>
        <p:txBody>
          <a:bodyPr/>
          <a:lstStyle/>
          <a:p>
            <a:pPr marL="0" indent="0">
              <a:buNone/>
            </a:pPr>
            <a:r>
              <a:rPr lang="sl-SI" b="1" dirty="0"/>
              <a:t>V interaktivnem gradivi Radovednih 5 poslušaj pesem Mlin se vrti.</a:t>
            </a:r>
          </a:p>
          <a:p>
            <a:pPr marL="0" indent="0">
              <a:buNone/>
            </a:pPr>
            <a:r>
              <a:rPr lang="sl-SI" b="1" dirty="0">
                <a:solidFill>
                  <a:srgbClr val="FF0000"/>
                </a:solidFill>
              </a:rPr>
              <a:t>Kako dostopiš do gradiva:</a:t>
            </a:r>
          </a:p>
          <a:p>
            <a:pPr marL="514350" indent="-514350">
              <a:buAutoNum type="arabicPeriod"/>
            </a:pPr>
            <a:r>
              <a:rPr lang="sl-SI" dirty="0"/>
              <a:t>V brskalnik vpiši geslo Radovednih pet</a:t>
            </a:r>
          </a:p>
          <a:p>
            <a:pPr marL="514350" indent="-514350">
              <a:buAutoNum type="arabicPeriod"/>
            </a:pPr>
            <a:r>
              <a:rPr lang="sl-SI" dirty="0"/>
              <a:t>Klikni na prvo izbiro Radovednih pet</a:t>
            </a:r>
          </a:p>
          <a:p>
            <a:pPr marL="514350" indent="-514350">
              <a:buAutoNum type="arabicPeriod"/>
            </a:pPr>
            <a:r>
              <a:rPr lang="sl-SI" dirty="0"/>
              <a:t>Odprlo se bo okno in klikni naprej. Kadarkoli se to okno odpre, klikni naprej.</a:t>
            </a:r>
          </a:p>
          <a:p>
            <a:pPr marL="0" indent="0">
              <a:buNone/>
            </a:pPr>
            <a:r>
              <a:rPr lang="sl-SI" dirty="0"/>
              <a:t>4. Izberi </a:t>
            </a:r>
            <a:r>
              <a:rPr lang="sl-SI" dirty="0">
                <a:solidFill>
                  <a:srgbClr val="FF0000"/>
                </a:solidFill>
              </a:rPr>
              <a:t>5. razred</a:t>
            </a:r>
            <a:r>
              <a:rPr lang="sl-SI" dirty="0"/>
              <a:t>. Nato izberi </a:t>
            </a:r>
            <a:r>
              <a:rPr lang="sl-SI" dirty="0">
                <a:solidFill>
                  <a:srgbClr val="FF0000"/>
                </a:solidFill>
              </a:rPr>
              <a:t>glasba</a:t>
            </a:r>
            <a:r>
              <a:rPr lang="sl-SI" dirty="0"/>
              <a:t>. Klikni na interaktivno gradivo in</a:t>
            </a:r>
          </a:p>
          <a:p>
            <a:pPr marL="0" indent="0">
              <a:buNone/>
            </a:pPr>
            <a:r>
              <a:rPr lang="sl-SI" dirty="0"/>
              <a:t> poišči naslov </a:t>
            </a:r>
            <a:r>
              <a:rPr lang="sl-SI" b="1" dirty="0"/>
              <a:t>Mlin se vrti. Klikni na                 in poslušaj pesem.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5267541-B706-487A-9EC8-81EE4A08E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675" y="3929062"/>
            <a:ext cx="110490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87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DF42732-7A7C-4B25-8B97-8DA6E013F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5825"/>
            <a:ext cx="10515600" cy="5511138"/>
          </a:xfrm>
        </p:spPr>
        <p:txBody>
          <a:bodyPr/>
          <a:lstStyle/>
          <a:p>
            <a:pPr marL="0" indent="0">
              <a:buNone/>
            </a:pPr>
            <a:r>
              <a:rPr lang="sl-SI" b="1" u="sng" dirty="0">
                <a:solidFill>
                  <a:srgbClr val="00B050"/>
                </a:solidFill>
              </a:rPr>
              <a:t>DZ str. 42</a:t>
            </a:r>
          </a:p>
          <a:p>
            <a:pPr marL="0" indent="0">
              <a:buNone/>
            </a:pPr>
            <a:r>
              <a:rPr lang="sl-SI" b="1" u="sng" dirty="0">
                <a:solidFill>
                  <a:srgbClr val="0070C0"/>
                </a:solidFill>
              </a:rPr>
              <a:t>S pomočjo posnetka se pesmico nauči zapeti. </a:t>
            </a:r>
            <a:r>
              <a:rPr lang="sl-SI" b="1" dirty="0">
                <a:solidFill>
                  <a:srgbClr val="0070C0"/>
                </a:solidFill>
              </a:rPr>
              <a:t>(1. ura GUM)</a:t>
            </a:r>
          </a:p>
          <a:p>
            <a:pPr marL="0" indent="0">
              <a:buNone/>
            </a:pPr>
            <a:endParaRPr lang="sl-SI" b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AC789B9-219A-4C38-9575-CD7E55948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1777196"/>
            <a:ext cx="9763125" cy="4732031"/>
          </a:xfrm>
          <a:prstGeom prst="rect">
            <a:avLst/>
          </a:prstGeom>
        </p:spPr>
      </p:pic>
      <p:pic>
        <p:nvPicPr>
          <p:cNvPr id="5" name="Slika 4" descr="Rezultat iskanja slik za mill clipart">
            <a:extLst>
              <a:ext uri="{FF2B5EF4-FFF2-40B4-BE49-F238E27FC236}">
                <a16:creationId xmlns:a16="http://schemas.microsoft.com/office/drawing/2014/main" id="{360E0921-C46B-4F6A-BFFE-2146470369F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162" y="333561"/>
            <a:ext cx="1647825" cy="1443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3380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D381AA4-4F23-41F9-8562-2BBCCD1AC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7049"/>
            <a:ext cx="10515600" cy="5599914"/>
          </a:xfrm>
        </p:spPr>
        <p:txBody>
          <a:bodyPr/>
          <a:lstStyle/>
          <a:p>
            <a:pPr marL="0" indent="0">
              <a:buNone/>
            </a:pPr>
            <a:r>
              <a:rPr lang="sl-SI" b="1" dirty="0">
                <a:solidFill>
                  <a:srgbClr val="0070C0"/>
                </a:solidFill>
              </a:rPr>
              <a:t>2.ura GUM: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E503F76-E2C9-4F08-B35F-3812328D5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81" y="1197746"/>
            <a:ext cx="10267302" cy="527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25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120397-AEDB-487B-B67B-A6A1DC41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AGOGIKA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F503E1F-1535-4942-8531-65D507EB9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470"/>
            <a:ext cx="10515600" cy="4614493"/>
          </a:xfrm>
        </p:spPr>
        <p:txBody>
          <a:bodyPr/>
          <a:lstStyle/>
          <a:p>
            <a:pPr marL="0" indent="0">
              <a:buNone/>
            </a:pPr>
            <a:r>
              <a:rPr lang="sl-SI" sz="4000" b="1" dirty="0">
                <a:solidFill>
                  <a:srgbClr val="FF0000"/>
                </a:solidFill>
              </a:rPr>
              <a:t>Agogika</a:t>
            </a:r>
            <a:r>
              <a:rPr lang="sl-SI" sz="4000" dirty="0"/>
              <a:t> je v glasbi naziv za vse določitve tempa (hitrosti) izvajanja neke skladbe.</a:t>
            </a:r>
          </a:p>
          <a:p>
            <a:pPr lvl="0"/>
            <a:r>
              <a:rPr lang="sl-SI" sz="4000" b="1" dirty="0" err="1">
                <a:solidFill>
                  <a:srgbClr val="FF0000"/>
                </a:solidFill>
              </a:rPr>
              <a:t>Accelerando</a:t>
            </a:r>
            <a:r>
              <a:rPr lang="sl-SI" sz="4000" dirty="0"/>
              <a:t> = pospešujoče</a:t>
            </a:r>
          </a:p>
          <a:p>
            <a:pPr lvl="0"/>
            <a:r>
              <a:rPr lang="sl-SI" sz="4000" b="1" dirty="0">
                <a:solidFill>
                  <a:srgbClr val="FF0000"/>
                </a:solidFill>
              </a:rPr>
              <a:t>Ritardando </a:t>
            </a:r>
            <a:r>
              <a:rPr lang="sl-SI" sz="4000" dirty="0"/>
              <a:t>= pojemajoče</a:t>
            </a:r>
          </a:p>
          <a:p>
            <a:endParaRPr lang="sl-SI" dirty="0"/>
          </a:p>
        </p:txBody>
      </p:sp>
      <p:pic>
        <p:nvPicPr>
          <p:cNvPr id="4" name="Označba mesta vsebine 3" descr="Rezultat iskanja slik za PENCIL CLIPART">
            <a:extLst>
              <a:ext uri="{FF2B5EF4-FFF2-40B4-BE49-F238E27FC236}">
                <a16:creationId xmlns:a16="http://schemas.microsoft.com/office/drawing/2014/main" id="{C1E46382-36B6-4A07-BE88-212B0EE9A6A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524" y="236907"/>
            <a:ext cx="1247775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ABE832E-B0AC-49F5-B6B3-D06139EE2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287" y="2339975"/>
            <a:ext cx="355282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81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9F1049-FBFF-460C-94C4-5525C820F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5504"/>
          </a:xfrm>
        </p:spPr>
        <p:txBody>
          <a:bodyPr/>
          <a:lstStyle/>
          <a:p>
            <a:r>
              <a:rPr lang="sl-SI" b="1" dirty="0">
                <a:solidFill>
                  <a:srgbClr val="00B050"/>
                </a:solidFill>
              </a:rPr>
              <a:t>DZ str. 43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C11AC9D-E8EF-4222-AF0F-A9F55F3D2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2974"/>
            <a:ext cx="10515600" cy="5013988"/>
          </a:xfrm>
        </p:spPr>
        <p:txBody>
          <a:bodyPr/>
          <a:lstStyle/>
          <a:p>
            <a:pPr marL="0" indent="0">
              <a:buNone/>
            </a:pPr>
            <a:r>
              <a:rPr lang="sl-SI" b="1" i="1" u="sng" dirty="0">
                <a:solidFill>
                  <a:srgbClr val="FF0000"/>
                </a:solidFill>
              </a:rPr>
              <a:t>V DZ na str. 43 si oglej različne mline:</a:t>
            </a:r>
          </a:p>
          <a:p>
            <a:r>
              <a:rPr lang="sl-SI" b="1" dirty="0">
                <a:solidFill>
                  <a:srgbClr val="0070C0"/>
                </a:solidFill>
              </a:rPr>
              <a:t>Kaj poganja posamezne mline?</a:t>
            </a:r>
          </a:p>
          <a:p>
            <a:r>
              <a:rPr lang="sl-SI" b="1" dirty="0">
                <a:solidFill>
                  <a:srgbClr val="0070C0"/>
                </a:solidFill>
              </a:rPr>
              <a:t>Izberi si enega od mlinov in ponazori njegovo delovanje z gibanjem. Vključi gib, zvok, tlesk…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0276AA7-9560-4F2F-BF44-A668DC7F7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3190770"/>
            <a:ext cx="3076032" cy="191463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B199E62-2220-4101-A43A-5314EA0F1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424" y="203493"/>
            <a:ext cx="2643187" cy="191896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FF7CF8D-CB7B-4296-95AF-8D62AEE93C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875" y="3852737"/>
            <a:ext cx="4776788" cy="280177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6E47084-EC25-473C-B8BD-6C3B018F3D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5017" y="3190770"/>
            <a:ext cx="1820848" cy="238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13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3AD7F3A-5C44-4CDB-9CF8-5D8158746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2761"/>
            <a:ext cx="10515600" cy="57242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u="sng" dirty="0">
                <a:solidFill>
                  <a:srgbClr val="FF0000"/>
                </a:solidFill>
              </a:rPr>
              <a:t>Poslušajmo posnetek </a:t>
            </a:r>
            <a:r>
              <a:rPr lang="sl-SI" dirty="0"/>
              <a:t>skladbe skladatelja </a:t>
            </a:r>
            <a:r>
              <a:rPr lang="sl-SI" b="1" dirty="0">
                <a:solidFill>
                  <a:srgbClr val="FF0000"/>
                </a:solidFill>
              </a:rPr>
              <a:t>Slavka Osterca</a:t>
            </a:r>
            <a:r>
              <a:rPr lang="sl-SI" dirty="0"/>
              <a:t>, ki se je leta 1895 rodil v </a:t>
            </a:r>
            <a:r>
              <a:rPr lang="sl-SI" b="1" dirty="0">
                <a:solidFill>
                  <a:srgbClr val="FF0000"/>
                </a:solidFill>
              </a:rPr>
              <a:t>Veržeju</a:t>
            </a:r>
            <a:r>
              <a:rPr lang="sl-SI" dirty="0"/>
              <a:t>, kjer stoji Babičev mlin na Muri. Slavko Osterc predstavlja vodilno osebo slovenske glasbe med obema vojnama in je bil zelo napreden v svojem razmišljanju in ustvarjanju. Veljal je za predrznega skladatelja.</a:t>
            </a:r>
          </a:p>
          <a:p>
            <a:pPr marL="0" lvl="0" indent="0">
              <a:buNone/>
            </a:pPr>
            <a:r>
              <a:rPr lang="sl-SI" b="1" dirty="0">
                <a:solidFill>
                  <a:srgbClr val="FF0000"/>
                </a:solidFill>
              </a:rPr>
              <a:t>Predlog skladbe:</a:t>
            </a:r>
          </a:p>
          <a:p>
            <a:pPr marL="0" indent="0">
              <a:buNone/>
            </a:pPr>
            <a:r>
              <a:rPr lang="sl-SI" b="1" i="1" u="sng" dirty="0"/>
              <a:t>Slavko Osterc, Religioso, Suita za orkester, 4. stavek</a:t>
            </a:r>
          </a:p>
          <a:p>
            <a:r>
              <a:rPr lang="sl-SI" u="sng" dirty="0">
                <a:hlinkClick r:id="rId2"/>
              </a:rPr>
              <a:t>https://www.youtube.com/watch?v=vBDNcJbN_9M&amp;list=PLAk2jFDNnW0sxLXNiWqiXmLXT0g5F6V38</a:t>
            </a:r>
            <a:endParaRPr lang="sl-SI" dirty="0"/>
          </a:p>
          <a:p>
            <a:pPr marL="0" lvl="0" indent="0">
              <a:buNone/>
            </a:pPr>
            <a:r>
              <a:rPr lang="sl-SI" b="1" dirty="0" err="1">
                <a:solidFill>
                  <a:srgbClr val="FF0000"/>
                </a:solidFill>
              </a:rPr>
              <a:t>Poslušalska</a:t>
            </a:r>
            <a:r>
              <a:rPr lang="sl-SI" b="1" dirty="0">
                <a:solidFill>
                  <a:srgbClr val="FF0000"/>
                </a:solidFill>
              </a:rPr>
              <a:t> naloga: </a:t>
            </a:r>
          </a:p>
          <a:p>
            <a:pPr lvl="0"/>
            <a:r>
              <a:rPr lang="sl-SI" dirty="0"/>
              <a:t>Katera glasbila slišiš? </a:t>
            </a:r>
          </a:p>
          <a:p>
            <a:pPr lvl="0"/>
            <a:r>
              <a:rPr lang="sl-SI" dirty="0"/>
              <a:t>Opazuj, ali ta skladba vpliva na tvoje razpoloženje in občutke.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9" name="Slika 8" descr="Rezultat iskanja slik za listening clipart">
            <a:extLst>
              <a:ext uri="{FF2B5EF4-FFF2-40B4-BE49-F238E27FC236}">
                <a16:creationId xmlns:a16="http://schemas.microsoft.com/office/drawing/2014/main" id="{04F1E537-810F-446A-A286-67E2E69CFA2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143125"/>
            <a:ext cx="1115923" cy="1285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391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343</Words>
  <Application>Microsoft Office PowerPoint</Application>
  <PresentationFormat>Širokozaslonsko</PresentationFormat>
  <Paragraphs>28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Officeova tema</vt:lpstr>
      <vt:lpstr>MLIN SE VRTI</vt:lpstr>
      <vt:lpstr>PowerPointova predstavitev</vt:lpstr>
      <vt:lpstr>PowerPointova predstavitev</vt:lpstr>
      <vt:lpstr>PowerPointova predstavitev</vt:lpstr>
      <vt:lpstr>PowerPointova predstavitev</vt:lpstr>
      <vt:lpstr>AGOGIKA</vt:lpstr>
      <vt:lpstr>DZ str. 43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MLIN SE VRTI</dc:title>
  <dc:creator>UPORABNIK</dc:creator>
  <cp:lastModifiedBy>UPORABNIK</cp:lastModifiedBy>
  <cp:revision>5</cp:revision>
  <dcterms:created xsi:type="dcterms:W3CDTF">2020-03-22T13:10:30Z</dcterms:created>
  <dcterms:modified xsi:type="dcterms:W3CDTF">2020-03-22T13:48:17Z</dcterms:modified>
</cp:coreProperties>
</file>