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34D5C6-67A8-4F6E-AF4A-F751C4CAF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31EF98-88D4-4980-BF4E-F4A923CE8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D8D6C12-BFDC-4808-8994-A79D4953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84937C-0C23-4F32-B1E7-EEAC8D36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A38D941-C4EF-42AB-B558-612CBEDC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722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C5F45C-70C9-45C9-BB7E-7A2C7813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DDC22A2-8A96-4BD2-8213-70BCEE4B7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951E9B7-63AA-45B0-9011-2A2B0A6D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F31C9EC-C234-494E-9E1E-3FBF113E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F363F2B-8653-4697-A184-597D4DEB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168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82F53282-836C-4371-8C9A-80D5656E5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A0B9796-C35F-41D7-AEE7-FBD86A768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6AE21B2-9934-42FE-8733-65DDBEBF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8631266-5367-4CCD-8409-54A014DA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0D4FC18-2629-4822-9293-E31B2A19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010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AF2640-7097-460B-BF7C-DACBEF85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1D0473-C47C-4648-9540-ADB943EB4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F1B39BC-8782-4A9B-B3CF-481AF92A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BCFEA9F-1717-4D35-B860-036A5CE7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6253AD9-D2A4-42AB-8290-6712E707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46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C90771-5284-4901-A1BF-CFFD23FF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BDBAC35-FBFF-4606-AC23-E55C99F81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5FDCC98-CA02-4EE5-9337-E3EC9770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03E13EF-67A5-4FE7-9AEF-6066E261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388F250-59D0-4824-9758-867C2040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831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13A8E0-D922-4E54-8F8E-526D56CE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6333902-6492-4732-BB68-5902DAA02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2C34694-75D3-442E-9709-A4EA4BDA7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4A417B-AC4E-48EF-B25C-326B9B71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4C16472-BDB7-404C-8CE4-B56C95B0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E68D913-0F94-4694-A10F-ED1364E5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700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6942BD-A219-4019-B3FD-7336B227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23FD33F-4637-4DFA-BDEB-506DCCBA4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5A7EC18-7968-4DB1-8C2D-D2270A936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4BA8850-93BD-486B-BC1D-09BCAEE95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E540BD9-75B8-46AF-BFC7-83EB2969E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BA90FFB-F303-4DA1-85D0-F1662E7A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C5F6488-10D3-4B02-AFB0-83BEA9EF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2C698DB-0A7B-4DB9-85EE-0C8AD040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762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58313-8CC8-4297-B4FF-B7409B6E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987B85B-B5FC-450B-B09F-90158D32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85D0335-A308-40E7-97F8-E78BE3FD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7EC7716-353B-4E52-A66D-6FC678FB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819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7992B463-A35B-4EA7-ACCA-D18C8FE4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07EED25E-08E9-4631-9248-5CBE79E71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7F5F6E3-BBE6-47C6-84C6-914CEEE1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652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AE5270-FB76-4BB9-8B0E-12CF0862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8B9A10-D6DA-4644-B4CC-13EB3444F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A160501-4C96-4FFC-93BE-A39A5A4E3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1AD3872-4D6F-4E28-9DE6-FEB505822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AE7B7CF-9F0C-40C4-821E-176D9221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4A3B6A0-B3B9-4E1C-BEBD-BE31B7BA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741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50712F-F691-4FBE-B0BF-526F21E5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7863D38F-D4FD-4556-896B-612DA035A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1B61470-C7E1-4A12-A19E-C312F1B71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DAD3E52-13CE-407D-A661-2E362D48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A4944DC-5647-4A82-B6C4-9A3E74DB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167F780-6641-44C6-9510-ED9F2B09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75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A8000BB-0741-41AA-878D-B8ABB461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78EFAC8-EE3F-4350-8808-79F101454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BC34CC-085D-4149-A0D2-B09E9308C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3E9B-A805-48CA-816B-F518ECD35204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51F5E1-1C22-433D-AB68-41B4F838E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C877A04-8C47-4546-935E-481A6BD9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57138-61C9-4DC2-AAD6-E78DAEAC77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040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37E55A-265F-4846-A354-B648F9CEC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559"/>
            <a:ext cx="9144000" cy="1961965"/>
          </a:xfrm>
        </p:spPr>
        <p:txBody>
          <a:bodyPr/>
          <a:lstStyle/>
          <a:p>
            <a:r>
              <a:rPr lang="sl-SI" b="1" i="1" dirty="0">
                <a:solidFill>
                  <a:srgbClr val="0070C0"/>
                </a:solidFill>
              </a:rPr>
              <a:t>ORKESTER POVODNEGA MOŽA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677786B-59AD-4C8A-B759-640A5D3F2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648" y="2874069"/>
            <a:ext cx="6946096" cy="337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0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96256F27-E6D9-4E17-B9ED-AB93F53E79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1413" y="1104900"/>
            <a:ext cx="7658100" cy="314657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9E31550-B131-444E-8066-E110FBDC2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63" y="146897"/>
            <a:ext cx="2686050" cy="214312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0F02BA2-40B3-43D9-8A87-06752A3890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3324" y="3860346"/>
            <a:ext cx="4400551" cy="288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2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27961E-D250-47AB-B2F0-DDC240A3B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336"/>
            <a:ext cx="10515600" cy="5475627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SDZ str. 40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DBA8C4C-85ED-4200-A932-695ECE889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25" y="1099129"/>
            <a:ext cx="9882187" cy="496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3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6A886A0-EF59-47A7-9E1E-1AA4F181C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717"/>
            <a:ext cx="10515600" cy="5866245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V interaktivnem gradivi Radovednih 5 poslušaj Pesem povodnega moža.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Kako dostopiš do gradiva:</a:t>
            </a:r>
          </a:p>
          <a:p>
            <a:pPr marL="514350" indent="-514350">
              <a:buAutoNum type="arabicPeriod"/>
            </a:pPr>
            <a:r>
              <a:rPr lang="sl-SI" dirty="0"/>
              <a:t>V brskalnik vpiši geslo Radovednih pet</a:t>
            </a:r>
          </a:p>
          <a:p>
            <a:pPr marL="514350" indent="-514350">
              <a:buAutoNum type="arabicPeriod"/>
            </a:pPr>
            <a:r>
              <a:rPr lang="sl-SI" dirty="0"/>
              <a:t>Klikni na prvo izbiro Radovednih pet</a:t>
            </a:r>
          </a:p>
          <a:p>
            <a:pPr marL="514350" indent="-514350">
              <a:buAutoNum type="arabicPeriod"/>
            </a:pPr>
            <a:r>
              <a:rPr lang="sl-SI" dirty="0"/>
              <a:t>Odprlo se bo okno in klikni naprej. Kadarkoli se to okno odpre, klikni naprej.</a:t>
            </a:r>
          </a:p>
          <a:p>
            <a:pPr marL="0" indent="0">
              <a:buNone/>
            </a:pPr>
            <a:r>
              <a:rPr lang="sl-SI" dirty="0"/>
              <a:t>4. Izberi </a:t>
            </a:r>
            <a:r>
              <a:rPr lang="sl-SI" dirty="0">
                <a:solidFill>
                  <a:srgbClr val="FF0000"/>
                </a:solidFill>
              </a:rPr>
              <a:t>5. razred</a:t>
            </a:r>
            <a:r>
              <a:rPr lang="sl-SI" dirty="0"/>
              <a:t>. Nato izberi </a:t>
            </a:r>
            <a:r>
              <a:rPr lang="sl-SI" dirty="0">
                <a:solidFill>
                  <a:srgbClr val="FF0000"/>
                </a:solidFill>
              </a:rPr>
              <a:t>glasba</a:t>
            </a:r>
            <a:r>
              <a:rPr lang="sl-SI" dirty="0"/>
              <a:t>. Klikni na interaktivno gradivo in</a:t>
            </a:r>
          </a:p>
          <a:p>
            <a:pPr marL="0" indent="0">
              <a:buNone/>
            </a:pPr>
            <a:r>
              <a:rPr lang="sl-SI" dirty="0"/>
              <a:t> poišči naslov </a:t>
            </a:r>
            <a:r>
              <a:rPr lang="sl-SI" b="1" dirty="0"/>
              <a:t>Orkester povodnega moža. Klikni na                 in poslušaj pesem.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/>
              <a:t> </a:t>
            </a:r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0FBC857-D0BF-4F04-A276-68F9C87E0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025" y="4005262"/>
            <a:ext cx="11049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3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7E1AD84-8E89-48F9-99D5-11414CE4E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740"/>
            <a:ext cx="10515600" cy="5795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3600" b="1" u="sng" dirty="0">
                <a:solidFill>
                  <a:srgbClr val="0070C0"/>
                </a:solidFill>
              </a:rPr>
              <a:t>S pomočjo posnetka se pesmico nauči zapeti.</a:t>
            </a:r>
          </a:p>
          <a:p>
            <a:pPr marL="0" indent="0">
              <a:buNone/>
            </a:pPr>
            <a:endParaRPr lang="sl-SI" sz="36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SDZ str. 41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Svoje besedilo zapiši v prazen oblaček.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79EC73F-E983-4659-90FD-6E479567C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2114549"/>
            <a:ext cx="1036223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1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100</Words>
  <Application>Microsoft Office PowerPoint</Application>
  <PresentationFormat>Širokozaslonsko</PresentationFormat>
  <Paragraphs>23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ORKESTER POVODNEGA MOŽA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ORKESTER POVODNEGA MOŽA</dc:title>
  <dc:creator>UPORABNIK</dc:creator>
  <cp:lastModifiedBy>UPORABNIK</cp:lastModifiedBy>
  <cp:revision>3</cp:revision>
  <dcterms:created xsi:type="dcterms:W3CDTF">2020-03-15T14:55:49Z</dcterms:created>
  <dcterms:modified xsi:type="dcterms:W3CDTF">2020-03-15T15:18:02Z</dcterms:modified>
</cp:coreProperties>
</file>