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8ECFEB-E5C9-4B94-96CF-564DCDFA4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4E57DD0-91E4-4892-8FE3-D87D4183B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BFD8700-5EE5-4513-932C-7F2404B9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8D56-E2B6-4370-903C-9D0E63D427B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9EB1C70-8611-49A9-B0E7-F9ECA2B8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EF7E381-16B6-4186-A2D0-7E7F3590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CFF8-E954-48B2-ABB1-05AD189C6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27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03D1CF-E2CA-41FA-A2DF-D2CDBA1C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7FAFFC3-3CF1-433B-863D-03CC8721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BC2F03A-6DFF-4625-9DDA-C172AF92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8D56-E2B6-4370-903C-9D0E63D427B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3E21391-8768-423B-BD3D-A06B4629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C732840-EA41-41C8-A198-C5A56968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CFF8-E954-48B2-ABB1-05AD189C6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409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D64CF42-48ED-497D-BB0E-94D197BA4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AF3A03C-7FC8-4B39-A1DC-0A08B9731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10D6C37-562F-40B8-913A-C6A47307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8D56-E2B6-4370-903C-9D0E63D427B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806781F-0EFC-4867-8F40-E42B853C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0686DC9-FBA7-4A64-BA91-09B4725D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CFF8-E954-48B2-ABB1-05AD189C6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158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21905C-AA56-46B3-A333-FD5B1CE0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AE8659-5F26-45DA-B40F-80F99AD58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A688224-8A1E-44A4-AFFA-48BFF52A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8D56-E2B6-4370-903C-9D0E63D427B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EDD2228-4499-4078-9CA2-D9C071FD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6B0E18C-5EA0-4242-8DA0-BC5D8AFF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CFF8-E954-48B2-ABB1-05AD189C6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411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97EDF1-0CA0-4F75-AE47-1406AD40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61737EB-C7CD-4B5E-B424-A00BF4507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21A08A-B26E-447E-A02F-A1B014D2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8D56-E2B6-4370-903C-9D0E63D427B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E7F058D-4D58-417C-974B-267D718B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E26F04-A451-4A47-9432-374E2517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CFF8-E954-48B2-ABB1-05AD189C6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982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763F30-EE6C-4589-AA25-90E14EED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5B88BB-380F-48E2-8FE5-949F7CCC6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C29B54D-2595-4633-94C8-4815CCE4C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86B7852-8FD3-42A8-B616-6EBB9EAE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8D56-E2B6-4370-903C-9D0E63D427B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7BC2D79-3D8C-40EC-90F9-62E75469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2700570-5474-4964-98EB-D9F5D515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CFF8-E954-48B2-ABB1-05AD189C6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976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C705A6-A0C7-4328-95FB-B30FAA9B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A41B69C-A98C-4A5A-A212-DDB5ABA75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25674EC-8EAC-489B-B428-43F5469E3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1B837C6-1EB0-40D8-ABD5-BFC6DFBAC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F9B4965-8A35-4592-A643-2E507302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3F4E0CD-A591-4E34-A37E-076D1200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8D56-E2B6-4370-903C-9D0E63D427B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E9877BE-59AC-42D4-B41B-295DE23C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06520BD-0762-451B-BF25-0DEED718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CFF8-E954-48B2-ABB1-05AD189C6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217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9E9E85-47C3-419E-9AD1-D6C25D2A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AEB0CBF-CC2D-4C4C-93A7-0EA421F6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8D56-E2B6-4370-903C-9D0E63D427B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980E07A-8695-439A-B080-3AAEC25B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0F4943F-DC57-43C3-888E-EF8E3300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CFF8-E954-48B2-ABB1-05AD189C6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530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97EA99D-296C-493F-8F56-CF687C66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8D56-E2B6-4370-903C-9D0E63D427B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D234371-51C2-4AF0-B453-AECD7474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1EF6560-FEA5-462D-9A01-44E47535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CFF8-E954-48B2-ABB1-05AD189C6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9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FBB24C-A846-4E42-BEE8-6319645A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075F0A-4757-40FA-AA9E-CF8E7ED56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EBF0562-6662-4DEA-B476-548C75A6F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D80DDC4-5B3A-43EA-BBD0-3D0996D6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8D56-E2B6-4370-903C-9D0E63D427B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AC3DC89-E06D-4243-84DA-30F819EA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ABCBCDC-B17B-4E59-967A-8EE6B5B6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CFF8-E954-48B2-ABB1-05AD189C6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643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277DF0-E3F1-48FE-9747-68625DAA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E401141-2E51-4510-9BB8-9978FE190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A7C48DE-43EF-4808-ADB2-F1DC07AA9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9805C12-DA61-4421-AF13-BE383AA1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8D56-E2B6-4370-903C-9D0E63D427B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BD1F102-994A-433F-B634-0E7B4E92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214E45A-6E23-4C05-A86B-12EE5D79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CFF8-E954-48B2-ABB1-05AD189C6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747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F51CF8C-16ED-4592-8DBA-E227F12E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EE8DE32-BD93-48A1-BE36-7DEC7EE96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BFB9A0C-8D99-4AE3-BBF2-01920E791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28D56-E2B6-4370-903C-9D0E63D427B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A38A89D-0955-4FC7-87E9-33ECB4986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9809566-C2D4-4F0F-AF58-743E32487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CFF8-E954-48B2-ABB1-05AD189C6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538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CBB8A5F-5503-4124-9F41-61F509B02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C1BF863-1EE6-4838-A114-F1E38BA92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sl-SI" sz="4000" b="1" dirty="0"/>
              <a:t>S splavom po Krki do belih brez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7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F40BF9E-3A04-4124-BE27-C65F5A93F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5725"/>
            <a:ext cx="10515600" cy="1159276"/>
          </a:xfrm>
        </p:spPr>
        <p:txBody>
          <a:bodyPr/>
          <a:lstStyle/>
          <a:p>
            <a:pPr marL="0" indent="0">
              <a:buNone/>
            </a:pPr>
            <a:r>
              <a:rPr lang="sl-SI" b="1" dirty="0"/>
              <a:t>Si že slišal za pokrajino, ki jo imenujemo Bela krajina?</a:t>
            </a:r>
          </a:p>
          <a:p>
            <a:pPr marL="0" indent="0">
              <a:buNone/>
            </a:pPr>
            <a:r>
              <a:rPr lang="sl-SI" b="1" dirty="0"/>
              <a:t>Poglej, kje se nahaja?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8" name="Picture 4" descr="Bela krajina - Wikipedija, prosta enciklopedija">
            <a:extLst>
              <a:ext uri="{FF2B5EF4-FFF2-40B4-BE49-F238E27FC236}">
                <a16:creationId xmlns:a16="http://schemas.microsoft.com/office/drawing/2014/main" id="{733045FB-BC8E-4938-A9EC-6F28D9D8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30" y="1709353"/>
            <a:ext cx="6524625" cy="43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321B8EA-2781-4C6A-A330-9A454B86E14F}"/>
              </a:ext>
            </a:extLst>
          </p:cNvPr>
          <p:cNvSpPr txBox="1"/>
          <p:nvPr/>
        </p:nvSpPr>
        <p:spPr>
          <a:xfrm>
            <a:off x="497150" y="2121762"/>
            <a:ext cx="2336537" cy="161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1" name="Slika 10" descr="Odeon bo sofinanciran z občin - prvoaprilska! - Radio Odeon">
            <a:extLst>
              <a:ext uri="{FF2B5EF4-FFF2-40B4-BE49-F238E27FC236}">
                <a16:creationId xmlns:a16="http://schemas.microsoft.com/office/drawing/2014/main" id="{C33FF7F5-EEC0-4DF9-B6A3-F59080BD7E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0" y="1905001"/>
            <a:ext cx="3236649" cy="183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Bela krajina – Vinica – Drustvo RFR Ljubljana">
            <a:extLst>
              <a:ext uri="{FF2B5EF4-FFF2-40B4-BE49-F238E27FC236}">
                <a16:creationId xmlns:a16="http://schemas.microsoft.com/office/drawing/2014/main" id="{93BFCF2A-0AEB-4F4F-9E7A-357980E2FC4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1211694"/>
            <a:ext cx="2695573" cy="183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 descr="Bela krajina - Lepotica na skrajnem jugu Slovenije | GOV.SI">
            <a:extLst>
              <a:ext uri="{FF2B5EF4-FFF2-40B4-BE49-F238E27FC236}">
                <a16:creationId xmlns:a16="http://schemas.microsoft.com/office/drawing/2014/main" id="{0BDB7E7C-37C9-4F28-A118-7B866D65195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55" y="4548078"/>
            <a:ext cx="2962275" cy="190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lika 17" descr="Bela krajina - Bela krajina Trail">
            <a:extLst>
              <a:ext uri="{FF2B5EF4-FFF2-40B4-BE49-F238E27FC236}">
                <a16:creationId xmlns:a16="http://schemas.microsoft.com/office/drawing/2014/main" id="{63EA33D4-5310-42AE-925D-01B0C26E593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41" y="4143376"/>
            <a:ext cx="3718034" cy="21239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37021C0-6404-41A6-AFCC-2FC75A6B25A3}"/>
              </a:ext>
            </a:extLst>
          </p:cNvPr>
          <p:cNvSpPr txBox="1"/>
          <p:nvPr/>
        </p:nvSpPr>
        <p:spPr>
          <a:xfrm>
            <a:off x="5304521" y="4248354"/>
            <a:ext cx="180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BELA KRAJINA</a:t>
            </a:r>
          </a:p>
        </p:txBody>
      </p: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0E4D0395-C2F0-4BA1-B49A-99040F3DC2D2}"/>
              </a:ext>
            </a:extLst>
          </p:cNvPr>
          <p:cNvCxnSpPr/>
          <p:nvPr/>
        </p:nvCxnSpPr>
        <p:spPr>
          <a:xfrm>
            <a:off x="5717219" y="4687410"/>
            <a:ext cx="301841" cy="461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57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79129FD-9378-4949-BFAF-57859448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2559"/>
            <a:ext cx="10515600" cy="5564404"/>
          </a:xfrm>
        </p:spPr>
        <p:txBody>
          <a:bodyPr/>
          <a:lstStyle/>
          <a:p>
            <a:pPr marL="0" indent="0">
              <a:buNone/>
            </a:pPr>
            <a:r>
              <a:rPr lang="sl-SI" b="1" i="1" dirty="0">
                <a:solidFill>
                  <a:srgbClr val="FF0000"/>
                </a:solidFill>
              </a:rPr>
              <a:t>BELA KRAJINA </a:t>
            </a:r>
            <a:r>
              <a:rPr lang="sl-SI" b="1" i="1" dirty="0"/>
              <a:t> je razvito podeželje, prepleteno z vinogradi v objemu mogočnih belih brez in čiste reke Kolpe. ( Po belih brezah je pokrajina dobila ime.)</a:t>
            </a:r>
          </a:p>
          <a:p>
            <a:pPr marL="0" indent="0">
              <a:buNone/>
            </a:pPr>
            <a:endParaRPr lang="sl-SI" b="1" i="1" dirty="0"/>
          </a:p>
          <a:p>
            <a:pPr marL="0" indent="0">
              <a:buNone/>
            </a:pPr>
            <a:r>
              <a:rPr lang="sl-SI" b="1" i="1" dirty="0"/>
              <a:t>Za Belo krajino je značilna </a:t>
            </a:r>
            <a:r>
              <a:rPr lang="sl-SI" b="1" i="1" dirty="0">
                <a:solidFill>
                  <a:srgbClr val="FF0000"/>
                </a:solidFill>
              </a:rPr>
              <a:t>bela platnena </a:t>
            </a:r>
            <a:r>
              <a:rPr lang="sl-SI" b="1" i="1" dirty="0"/>
              <a:t>narodna noša, tradicionalno je bila stkana iz mešanice konoplje in lana. </a:t>
            </a:r>
          </a:p>
          <a:p>
            <a:pPr marL="0" indent="0">
              <a:buNone/>
            </a:pPr>
            <a:endParaRPr lang="sl-SI" b="1" i="1" dirty="0"/>
          </a:p>
          <a:p>
            <a:pPr marL="0" indent="0">
              <a:buNone/>
            </a:pPr>
            <a:r>
              <a:rPr lang="sl-SI" b="1" i="1" dirty="0"/>
              <a:t>Njen čar pa je tudi v pestri </a:t>
            </a:r>
            <a:r>
              <a:rPr lang="sl-SI" b="1" i="1" dirty="0">
                <a:solidFill>
                  <a:srgbClr val="FF0000"/>
                </a:solidFill>
              </a:rPr>
              <a:t>kulturni dediščini</a:t>
            </a:r>
            <a:r>
              <a:rPr lang="sl-SI" b="1" i="1" dirty="0"/>
              <a:t>. V Beli krajini plešejo tudi </a:t>
            </a:r>
            <a:r>
              <a:rPr lang="sl-SI" b="1" i="1" dirty="0">
                <a:solidFill>
                  <a:srgbClr val="FF0000"/>
                </a:solidFill>
              </a:rPr>
              <a:t>kolo</a:t>
            </a:r>
            <a:r>
              <a:rPr lang="sl-SI" b="1" i="1" dirty="0"/>
              <a:t>, kar je njena posebnost.</a:t>
            </a:r>
          </a:p>
          <a:p>
            <a:pPr marL="0" indent="0">
              <a:buNone/>
            </a:pPr>
            <a:endParaRPr lang="sl-SI" b="1" i="1" dirty="0"/>
          </a:p>
          <a:p>
            <a:pPr marL="0" indent="0">
              <a:buNone/>
            </a:pPr>
            <a:r>
              <a:rPr lang="sl-SI" b="1" i="1" dirty="0">
                <a:solidFill>
                  <a:srgbClr val="FF0000"/>
                </a:solidFill>
              </a:rPr>
              <a:t>Kolo</a:t>
            </a:r>
            <a:r>
              <a:rPr lang="sl-SI" b="1" i="1" dirty="0"/>
              <a:t> je preprost </a:t>
            </a:r>
            <a:r>
              <a:rPr lang="sl-SI" b="1" i="1" dirty="0">
                <a:solidFill>
                  <a:srgbClr val="FF0000"/>
                </a:solidFill>
              </a:rPr>
              <a:t>ples v krogu</a:t>
            </a:r>
            <a:r>
              <a:rPr lang="sl-SI" b="1" i="1" dirty="0"/>
              <a:t>, ob katerem se pojejo različne, predvsem pripovedne pesmi.</a:t>
            </a:r>
          </a:p>
          <a:p>
            <a:pPr marL="0" indent="0">
              <a:buNone/>
            </a:pPr>
            <a:endParaRPr lang="sl-SI" b="1" i="1" dirty="0"/>
          </a:p>
          <a:p>
            <a:pPr marL="0" indent="0">
              <a:buNone/>
            </a:pPr>
            <a:endParaRPr lang="sl-SI" b="1" i="1" dirty="0"/>
          </a:p>
        </p:txBody>
      </p:sp>
    </p:spTree>
    <p:extLst>
      <p:ext uri="{BB962C8B-B14F-4D97-AF65-F5344CB8AC3E}">
        <p14:creationId xmlns:p14="http://schemas.microsoft.com/office/powerpoint/2010/main" val="21164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186874-99F4-48CD-9AE2-1750BA62E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293"/>
            <a:ext cx="10515600" cy="5617670"/>
          </a:xfrm>
        </p:spPr>
        <p:txBody>
          <a:bodyPr/>
          <a:lstStyle/>
          <a:p>
            <a:pPr marL="0" indent="0">
              <a:buNone/>
            </a:pPr>
            <a:r>
              <a:rPr lang="sl-SI" b="1" dirty="0"/>
              <a:t>V interaktivnem gradivi Radovednih 5 poslušaj pesem Lepa Anka.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Kako dostopiš do gradiva:</a:t>
            </a:r>
          </a:p>
          <a:p>
            <a:pPr marL="514350" indent="-514350">
              <a:buAutoNum type="arabicPeriod"/>
            </a:pPr>
            <a:r>
              <a:rPr lang="sl-SI" dirty="0"/>
              <a:t>V brskalnik vpiši geslo Radovednih pet</a:t>
            </a:r>
          </a:p>
          <a:p>
            <a:pPr marL="514350" indent="-514350">
              <a:buAutoNum type="arabicPeriod"/>
            </a:pPr>
            <a:r>
              <a:rPr lang="sl-SI" dirty="0"/>
              <a:t>Klikni na prvo izbiro Radovednih pet</a:t>
            </a:r>
          </a:p>
          <a:p>
            <a:pPr marL="514350" indent="-514350">
              <a:buAutoNum type="arabicPeriod"/>
            </a:pPr>
            <a:r>
              <a:rPr lang="sl-SI" dirty="0"/>
              <a:t>Odprlo se bo okno in klikni </a:t>
            </a:r>
            <a:r>
              <a:rPr lang="sl-SI" b="1" dirty="0">
                <a:solidFill>
                  <a:srgbClr val="00B050"/>
                </a:solidFill>
              </a:rPr>
              <a:t>naprej</a:t>
            </a:r>
            <a:r>
              <a:rPr lang="sl-SI" dirty="0"/>
              <a:t>. Kadarkoli se to okno odpre, klikni naprej.</a:t>
            </a:r>
          </a:p>
          <a:p>
            <a:pPr marL="0" indent="0">
              <a:buNone/>
            </a:pPr>
            <a:r>
              <a:rPr lang="sl-SI" dirty="0"/>
              <a:t>4. Izberi </a:t>
            </a:r>
            <a:r>
              <a:rPr lang="sl-SI" dirty="0">
                <a:solidFill>
                  <a:srgbClr val="FF0000"/>
                </a:solidFill>
              </a:rPr>
              <a:t>5. razred</a:t>
            </a:r>
            <a:r>
              <a:rPr lang="sl-SI" dirty="0"/>
              <a:t>. Nato izberi </a:t>
            </a:r>
            <a:r>
              <a:rPr lang="sl-SI" dirty="0">
                <a:solidFill>
                  <a:srgbClr val="FF0000"/>
                </a:solidFill>
              </a:rPr>
              <a:t>glasba</a:t>
            </a:r>
            <a:r>
              <a:rPr lang="sl-SI" dirty="0"/>
              <a:t>. Klikni na interaktivno gradivo in</a:t>
            </a:r>
          </a:p>
          <a:p>
            <a:pPr marL="0" indent="0">
              <a:buNone/>
            </a:pPr>
            <a:r>
              <a:rPr lang="sl-SI" dirty="0"/>
              <a:t> poišči naslov </a:t>
            </a:r>
            <a:r>
              <a:rPr lang="sl-SI" b="1" i="1" u="sng" dirty="0">
                <a:solidFill>
                  <a:srgbClr val="0070C0"/>
                </a:solidFill>
              </a:rPr>
              <a:t>S splavom po Krki do belih brez</a:t>
            </a:r>
            <a:r>
              <a:rPr lang="sl-SI" b="1" dirty="0"/>
              <a:t>. Klikni na                 in </a:t>
            </a:r>
          </a:p>
          <a:p>
            <a:pPr marL="0" indent="0">
              <a:buNone/>
            </a:pPr>
            <a:r>
              <a:rPr lang="sl-SI" b="1" dirty="0"/>
              <a:t> poslušaj pesem.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5267541-B706-487A-9EC8-81EE4A08E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041" y="3962541"/>
            <a:ext cx="957216" cy="849942"/>
          </a:xfrm>
          <a:prstGeom prst="rect">
            <a:avLst/>
          </a:prstGeom>
        </p:spPr>
      </p:pic>
      <p:pic>
        <p:nvPicPr>
          <p:cNvPr id="5" name="Slika 4" descr="1,348,842 Smile Cliparts, Stock Vector And Royalty Free Smile ...">
            <a:extLst>
              <a:ext uri="{FF2B5EF4-FFF2-40B4-BE49-F238E27FC236}">
                <a16:creationId xmlns:a16="http://schemas.microsoft.com/office/drawing/2014/main" id="{ECD00DCA-B793-41C3-87DE-0BECA29854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041" y="994051"/>
            <a:ext cx="2537460" cy="1604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18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B85C07-F65C-4601-8B1D-737D24F3D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293"/>
            <a:ext cx="10515600" cy="5617670"/>
          </a:xfrm>
        </p:spPr>
        <p:txBody>
          <a:bodyPr/>
          <a:lstStyle/>
          <a:p>
            <a:pPr marL="0" indent="0">
              <a:buNone/>
            </a:pPr>
            <a:r>
              <a:rPr lang="sl-SI" b="1" i="1" dirty="0">
                <a:solidFill>
                  <a:srgbClr val="0070C0"/>
                </a:solidFill>
              </a:rPr>
              <a:t>Posnetek večkrat poslušaj in se nauči pesmico na pamet.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b="1" dirty="0">
                <a:solidFill>
                  <a:srgbClr val="FF0000"/>
                </a:solidFill>
              </a:rPr>
              <a:t>DZ str. 44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2FB30E-4A45-4AF1-A90E-7EFF8F89C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830246"/>
            <a:ext cx="11087100" cy="458137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F326632-C262-4D30-BD24-E0E2088410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855" y="1253172"/>
            <a:ext cx="3093720" cy="1909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842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207</Words>
  <Application>Microsoft Office PowerPoint</Application>
  <PresentationFormat>Širokozaslonsko</PresentationFormat>
  <Paragraphs>21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S splavom po Krki do belih brez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splavom po Krki do belih brez</dc:title>
  <dc:creator>UPORABNIK</dc:creator>
  <cp:lastModifiedBy>UPORABNIK</cp:lastModifiedBy>
  <cp:revision>4</cp:revision>
  <dcterms:created xsi:type="dcterms:W3CDTF">2020-03-29T15:20:10Z</dcterms:created>
  <dcterms:modified xsi:type="dcterms:W3CDTF">2020-03-29T15:33:57Z</dcterms:modified>
</cp:coreProperties>
</file>