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3B4A14-93EC-4CE1-BA3E-3D0D413C6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9C9896-9579-43C4-AA70-10698A349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5EDDFAB-638B-469B-9033-81DF631B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22D-60C6-4B7D-8E76-2E73C0598D3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BCB90B3-2799-48C1-B4F0-72FC9341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FBC6864-77E9-4ABD-AD5E-B2F69626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16A-CCDD-4FEE-ADAC-2A341F63FA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159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2BA3F4-2B34-4849-82D6-B47DCC1E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7062E24-A82F-4F1D-B6E8-A95FED654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1293369-75D3-4754-A033-77DF6BB7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22D-60C6-4B7D-8E76-2E73C0598D3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C277229-8CD5-4F82-9C52-22C03F95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88A4E2E-99AD-436C-BB19-DC936E50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16A-CCDD-4FEE-ADAC-2A341F63FA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412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B9F04F3-4EBD-4AED-9F68-6E38BA11B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CA84BAA-37E1-4935-8E17-76CB88252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E97E78A-93CB-461E-9D89-D06A8B34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22D-60C6-4B7D-8E76-2E73C0598D3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F4FE955-6605-4120-A3F7-DD931A0E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3E83293-3AED-4260-AC24-479EFC77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16A-CCDD-4FEE-ADAC-2A341F63FA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801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7AA192-3FC8-4743-BA2A-8D5DD130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996191-7878-41F5-980E-567478235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54A9FD-27E8-4BDB-A70A-8234DC6A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22D-60C6-4B7D-8E76-2E73C0598D3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3200FA6-04E5-4813-B5E1-B87E2D54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596A0E-5B17-4C86-BABB-A1D84C2C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16A-CCDD-4FEE-ADAC-2A341F63FA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037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886EB4-5EC2-43B7-8307-34DC295F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8E74F4D-B782-4EB1-B7B4-20F25D909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E5343AD-0768-4D8F-81F2-BA9BC263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22D-60C6-4B7D-8E76-2E73C0598D3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9D2E2F0-1114-4043-B0A3-450556C5B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1CD30E-F365-4050-A6CB-AEDD894E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16A-CCDD-4FEE-ADAC-2A341F63FA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901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5E1394-91FC-44EC-8AF5-220B4EBC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0934A7-CAF5-4DEA-BB6E-01EBB8DC7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6C1570E-E554-4237-8929-D866F7DA0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9877097-4BD7-48C9-B73F-5B698FA0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22D-60C6-4B7D-8E76-2E73C0598D3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C2E842C-EBBA-4E38-B7C3-ED5D3AF3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0157F15-F91F-4457-A360-3B620C71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16A-CCDD-4FEE-ADAC-2A341F63FA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601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DC7DF2-F06E-4F96-B22E-8DA71F27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A0CCD4E-F0B6-4787-9A3C-B2EA6A225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3BB6EC9-CFF8-4F3C-8F72-4CD5EEB64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9E1848C-2B3E-4519-A78B-8B47EA55B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BD9C350-D7FD-4A08-8E5B-3A02EDD81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8D040FB-AFAD-4D8C-B5D5-05844068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22D-60C6-4B7D-8E76-2E73C0598D3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7410BAD-6E7E-4FE1-B2E5-6B1E7BDF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4EACB40-C873-46F5-8681-A7395EC3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16A-CCDD-4FEE-ADAC-2A341F63FA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15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4B839-AEEF-435A-9DB7-9C21F7F9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D3DB01B-1F4F-424F-A54D-F4810F47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22D-60C6-4B7D-8E76-2E73C0598D3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7BB0F56-E075-4CF5-83E0-B7334D17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A766A1C-2066-487E-858C-B25090DB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16A-CCDD-4FEE-ADAC-2A341F63FA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093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6156B51-09E3-4B38-87BA-63F71723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22D-60C6-4B7D-8E76-2E73C0598D3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E88FB97-C672-40F9-8D69-C421E3A6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0D3A331-9ACF-47C9-AD96-46DFA6C7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16A-CCDD-4FEE-ADAC-2A341F63FA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930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0CB8F4-B26F-4178-81BF-42C14998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3C8F92-E37C-4267-988A-D2D45B58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A8D800A-6C5B-49BC-8E53-E201A28F8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945C766-8E9B-4037-8A56-BE4980BC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22D-60C6-4B7D-8E76-2E73C0598D3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1751D06-686A-454A-ADB9-46B9C398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15279D4-B59B-4323-B2CC-42916365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16A-CCDD-4FEE-ADAC-2A341F63FA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54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74E755-5A95-4F00-BCD5-96778934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401799B-7DA4-4662-ACD9-880D3917D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37E836D-79B7-49C1-B03C-1C080B688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7B69BA9-7FF6-416D-BFD0-D256061D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22D-60C6-4B7D-8E76-2E73C0598D3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72AC66C-A1E9-45B5-A496-CADE3581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AD46C5E-D41C-482C-8491-F5449940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D16A-CCDD-4FEE-ADAC-2A341F63FA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381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7D2A207-D3DC-4B01-B9F8-30D4EED5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D2B9F23-A2F2-43B6-A99B-5BCD7DF9F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AADA977-B5F6-4B05-A605-2FF4B8D3F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4E22D-60C6-4B7D-8E76-2E73C0598D3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CDC7BFC-A6D0-4B28-8765-55C942690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78E3E46-6AE9-41DC-B52C-DD56E6D03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D16A-CCDD-4FEE-ADAC-2A341F63FA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501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plesalec, šport, notranji, oseba&#10;&#10;Opis je samodejno ustvarjen">
            <a:extLst>
              <a:ext uri="{FF2B5EF4-FFF2-40B4-BE49-F238E27FC236}">
                <a16:creationId xmlns:a16="http://schemas.microsoft.com/office/drawing/2014/main" id="{0AD8000C-BDF3-4BED-9C6F-623F62317DE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B67896-B1C3-4D67-8675-740DD33CC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rgbClr val="FF0000"/>
                </a:solidFill>
              </a:rPr>
              <a:t>ZAPLEŠIMO KOLO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D331646-4C27-4D1F-AED3-E0B4F26C4F9F}"/>
              </a:ext>
            </a:extLst>
          </p:cNvPr>
          <p:cNvSpPr txBox="1"/>
          <p:nvPr/>
        </p:nvSpPr>
        <p:spPr>
          <a:xfrm>
            <a:off x="8424909" y="5637320"/>
            <a:ext cx="2956264" cy="382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GUM - 7.4. in 8. 4.</a:t>
            </a:r>
          </a:p>
        </p:txBody>
      </p:sp>
    </p:spTree>
    <p:extLst>
      <p:ext uri="{BB962C8B-B14F-4D97-AF65-F5344CB8AC3E}">
        <p14:creationId xmlns:p14="http://schemas.microsoft.com/office/powerpoint/2010/main" val="253872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B85C07-F65C-4601-8B1D-737D24F3D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293"/>
            <a:ext cx="10515600" cy="5617670"/>
          </a:xfrm>
        </p:spPr>
        <p:txBody>
          <a:bodyPr/>
          <a:lstStyle/>
          <a:p>
            <a:pPr marL="0" indent="0">
              <a:buNone/>
            </a:pPr>
            <a:r>
              <a:rPr lang="sl-SI" b="1" i="1" dirty="0">
                <a:solidFill>
                  <a:srgbClr val="0070C0"/>
                </a:solidFill>
              </a:rPr>
              <a:t>Ponovno zavrti posnetek ljudske pesmi Lepa Anka in jo zapoj.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b="1" dirty="0">
                <a:solidFill>
                  <a:srgbClr val="FF0000"/>
                </a:solidFill>
              </a:rPr>
              <a:t>DZ str. 44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2FB30E-4A45-4AF1-A90E-7EFF8F89C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830246"/>
            <a:ext cx="11087100" cy="458137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F326632-C262-4D30-BD24-E0E2088410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55" y="1253172"/>
            <a:ext cx="3093720" cy="1909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84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186874-99F4-48CD-9AE2-1750BA62E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293"/>
            <a:ext cx="10515600" cy="5617670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V interaktivnem gradivi Radovednih 5 si oglej posnetek plesa: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KOLO - Lepa Anka.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Kako dostopiš do gradiva:</a:t>
            </a:r>
          </a:p>
          <a:p>
            <a:pPr marL="514350" indent="-514350">
              <a:buAutoNum type="arabicPeriod"/>
            </a:pPr>
            <a:r>
              <a:rPr lang="sl-SI" dirty="0"/>
              <a:t>V brskalnik vpiši geslo Radovednih pet</a:t>
            </a:r>
          </a:p>
          <a:p>
            <a:pPr marL="514350" indent="-514350">
              <a:buAutoNum type="arabicPeriod"/>
            </a:pPr>
            <a:r>
              <a:rPr lang="sl-SI" dirty="0"/>
              <a:t>Klikni na prvo izbiro Radovednih pet</a:t>
            </a:r>
          </a:p>
          <a:p>
            <a:pPr marL="514350" indent="-514350">
              <a:buAutoNum type="arabicPeriod"/>
            </a:pPr>
            <a:r>
              <a:rPr lang="sl-SI" dirty="0"/>
              <a:t>Odprlo se bo okno in klikni </a:t>
            </a:r>
            <a:r>
              <a:rPr lang="sl-SI" b="1" dirty="0">
                <a:solidFill>
                  <a:srgbClr val="00B050"/>
                </a:solidFill>
              </a:rPr>
              <a:t>naprej</a:t>
            </a:r>
            <a:r>
              <a:rPr lang="sl-SI" dirty="0"/>
              <a:t>. Kadarkoli se to okno odpre, klikni naprej.</a:t>
            </a:r>
          </a:p>
          <a:p>
            <a:pPr marL="0" indent="0">
              <a:buNone/>
            </a:pPr>
            <a:r>
              <a:rPr lang="sl-SI" dirty="0"/>
              <a:t>4. Izberi </a:t>
            </a:r>
            <a:r>
              <a:rPr lang="sl-SI" dirty="0">
                <a:solidFill>
                  <a:srgbClr val="FF0000"/>
                </a:solidFill>
              </a:rPr>
              <a:t>5. razred</a:t>
            </a:r>
            <a:r>
              <a:rPr lang="sl-SI" dirty="0"/>
              <a:t>. Nato izberi </a:t>
            </a:r>
            <a:r>
              <a:rPr lang="sl-SI" dirty="0">
                <a:solidFill>
                  <a:srgbClr val="FF0000"/>
                </a:solidFill>
              </a:rPr>
              <a:t>glasba</a:t>
            </a:r>
            <a:r>
              <a:rPr lang="sl-SI" dirty="0"/>
              <a:t>. Klikni na interaktivno gradivo in</a:t>
            </a:r>
          </a:p>
          <a:p>
            <a:pPr marL="0" indent="0">
              <a:buNone/>
            </a:pPr>
            <a:r>
              <a:rPr lang="sl-SI" dirty="0"/>
              <a:t> poišči naslov </a:t>
            </a:r>
            <a:r>
              <a:rPr lang="sl-SI" b="1" i="1" u="sng" dirty="0">
                <a:solidFill>
                  <a:srgbClr val="0070C0"/>
                </a:solidFill>
              </a:rPr>
              <a:t>S splavom po Krki do belih brez</a:t>
            </a:r>
            <a:r>
              <a:rPr lang="sl-SI" b="1" dirty="0"/>
              <a:t>. Klikni na                 in </a:t>
            </a:r>
          </a:p>
          <a:p>
            <a:pPr marL="0" indent="0">
              <a:buNone/>
            </a:pPr>
            <a:r>
              <a:rPr lang="sl-SI" b="1" dirty="0"/>
              <a:t> si oglej posnetek.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 descr="1,348,842 Smile Cliparts, Stock Vector And Royalty Free Smile ...">
            <a:extLst>
              <a:ext uri="{FF2B5EF4-FFF2-40B4-BE49-F238E27FC236}">
                <a16:creationId xmlns:a16="http://schemas.microsoft.com/office/drawing/2014/main" id="{ECD00DCA-B793-41C3-87DE-0BECA29854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041" y="994051"/>
            <a:ext cx="2537460" cy="160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1F1B2B7-E739-4C74-A8C6-92137376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041" y="4437493"/>
            <a:ext cx="978210" cy="10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8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268E13A-002E-4B0D-A83E-0A38211F7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689769"/>
            <a:ext cx="10544175" cy="4585618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2DB0C38-AFCA-428F-BA26-538B355004F5}"/>
              </a:ext>
            </a:extLst>
          </p:cNvPr>
          <p:cNvSpPr txBox="1"/>
          <p:nvPr/>
        </p:nvSpPr>
        <p:spPr>
          <a:xfrm>
            <a:off x="742950" y="5343525"/>
            <a:ext cx="9963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S pomočjo posnetka in navodil zapleši kolo Lepa Anka. Zaprosi brate, sestre, starše, da zaplešejo s teboj.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8745FEA-056F-40E5-A872-D35A68F63276}"/>
              </a:ext>
            </a:extLst>
          </p:cNvPr>
          <p:cNvSpPr txBox="1"/>
          <p:nvPr/>
        </p:nvSpPr>
        <p:spPr>
          <a:xfrm>
            <a:off x="9117367" y="541538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7. 4. 2020</a:t>
            </a:r>
          </a:p>
        </p:txBody>
      </p:sp>
    </p:spTree>
    <p:extLst>
      <p:ext uri="{BB962C8B-B14F-4D97-AF65-F5344CB8AC3E}">
        <p14:creationId xmlns:p14="http://schemas.microsoft.com/office/powerpoint/2010/main" val="221516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697C7E-D162-4C20-88E1-FD3DA0772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2559"/>
            <a:ext cx="10515600" cy="55644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/>
              <a:t>V Sloveniji je zelo znana skupina </a:t>
            </a:r>
            <a:r>
              <a:rPr lang="sl-SI" b="1" dirty="0" err="1">
                <a:solidFill>
                  <a:srgbClr val="FF0000"/>
                </a:solidFill>
              </a:rPr>
              <a:t>Katalena</a:t>
            </a:r>
            <a:r>
              <a:rPr lang="sl-SI" b="1" dirty="0"/>
              <a:t>, ki se ukvarja z ljudsko glasbo. Znani so po tem, da glasbeno zapuščino slovenske ljudske glasbe priredijo in izvedejo na nov, svoj način.</a:t>
            </a:r>
          </a:p>
          <a:p>
            <a:pPr marL="0" indent="0">
              <a:buNone/>
            </a:pPr>
            <a:r>
              <a:rPr lang="sl-SI" b="1" dirty="0"/>
              <a:t>Priredili so belokranjsko kolo Rad imel bi </a:t>
            </a:r>
            <a:r>
              <a:rPr lang="sl-SI" b="1" dirty="0" err="1"/>
              <a:t>jabuko</a:t>
            </a:r>
            <a:r>
              <a:rPr lang="sl-SI" b="1" dirty="0"/>
              <a:t> in si izmislili svoje korake.</a:t>
            </a:r>
          </a:p>
          <a:p>
            <a:pPr marL="0" indent="0">
              <a:buNone/>
            </a:pPr>
            <a:r>
              <a:rPr lang="sl-SI" b="1" dirty="0"/>
              <a:t>Na strani Radovednih pet klikni na                in si poglej posnetek.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V DZ na str. 45 imaš zapisano besedilo ljudske pesmi </a:t>
            </a:r>
          </a:p>
          <a:p>
            <a:pPr marL="0" indent="0">
              <a:buNone/>
            </a:pPr>
            <a:r>
              <a:rPr lang="sl-SI" b="1" i="1" dirty="0">
                <a:solidFill>
                  <a:srgbClr val="00B050"/>
                </a:solidFill>
              </a:rPr>
              <a:t>Rad imel bi </a:t>
            </a:r>
            <a:r>
              <a:rPr lang="sl-SI" b="1" i="1" dirty="0" err="1">
                <a:solidFill>
                  <a:srgbClr val="00B050"/>
                </a:solidFill>
              </a:rPr>
              <a:t>jabuko</a:t>
            </a:r>
            <a:r>
              <a:rPr lang="sl-SI" b="1" i="1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sl-SI" b="1" dirty="0"/>
              <a:t>Odpri ga in lahko ob poslušanju posnetka zraven zapoješ.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70C0"/>
                </a:solidFill>
              </a:rPr>
              <a:t>Sedaj pa si izmisli še </a:t>
            </a:r>
            <a:r>
              <a:rPr lang="sl-SI" b="1" dirty="0">
                <a:solidFill>
                  <a:srgbClr val="FF0000"/>
                </a:solidFill>
              </a:rPr>
              <a:t>svoje korake </a:t>
            </a:r>
            <a:r>
              <a:rPr lang="sl-SI" b="1" dirty="0">
                <a:solidFill>
                  <a:srgbClr val="0070C0"/>
                </a:solidFill>
              </a:rPr>
              <a:t>in zapleši ob pesmi Rad imel bi </a:t>
            </a:r>
            <a:r>
              <a:rPr lang="sl-SI" b="1" dirty="0" err="1">
                <a:solidFill>
                  <a:srgbClr val="0070C0"/>
                </a:solidFill>
              </a:rPr>
              <a:t>jabuko</a:t>
            </a:r>
            <a:r>
              <a:rPr lang="sl-SI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7569D6F-561E-4C84-A1C9-D6E40DF64C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77736"/>
            <a:ext cx="92202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96EF643-01DC-453D-BCF3-BEF7D58D3DFC}"/>
              </a:ext>
            </a:extLst>
          </p:cNvPr>
          <p:cNvSpPr txBox="1"/>
          <p:nvPr/>
        </p:nvSpPr>
        <p:spPr>
          <a:xfrm>
            <a:off x="10351363" y="311705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8. 4. 2020</a:t>
            </a:r>
          </a:p>
        </p:txBody>
      </p:sp>
    </p:spTree>
    <p:extLst>
      <p:ext uri="{BB962C8B-B14F-4D97-AF65-F5344CB8AC3E}">
        <p14:creationId xmlns:p14="http://schemas.microsoft.com/office/powerpoint/2010/main" val="2345491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245</Words>
  <Application>Microsoft Office PowerPoint</Application>
  <PresentationFormat>Širokozaslonsko</PresentationFormat>
  <Paragraphs>25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ZAPLEŠIMO KOLO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ZAPLEŠIMO KOLO</dc:title>
  <dc:creator>UPORABNIK</dc:creator>
  <cp:lastModifiedBy>UPORABNIK</cp:lastModifiedBy>
  <cp:revision>3</cp:revision>
  <dcterms:created xsi:type="dcterms:W3CDTF">2020-04-05T10:47:44Z</dcterms:created>
  <dcterms:modified xsi:type="dcterms:W3CDTF">2020-04-05T11:10:36Z</dcterms:modified>
</cp:coreProperties>
</file>