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A9F86B-2F52-498F-A631-3E9B3D548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B86B824-3635-4873-AE0B-F9259E33A2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658E9A0-FE11-4838-A208-838227EC1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5DB-4C4C-4BF7-AF96-67B43E9F0B6D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FE1B1B3-B4C3-4C47-BE82-1F5B1B145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6FC0739-BCEF-4AF4-8403-ED37A8308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5D06-591B-4010-B338-DEC78430D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873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28FE46-FB50-4B63-9BA1-464E9BADC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446CFEF0-BF47-41E6-828B-12E5F55F1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0AA7BF4-7304-4A55-B542-FA40015A7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5DB-4C4C-4BF7-AF96-67B43E9F0B6D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EDC71F5-843F-4F86-A1DA-5091F178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35ECD0C-5FD1-4447-849F-220397941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5D06-591B-4010-B338-DEC78430D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269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1F142DE4-9138-40CC-8B4F-2DBDB5CF03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A24EB8B9-2168-4D7C-AEB8-90408DF78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822ABF8-B02D-443C-ABC1-B46DC9656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5DB-4C4C-4BF7-AF96-67B43E9F0B6D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2466AA5-8342-44C3-B28B-AE0020BAD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2874429-B2E0-4FBB-900D-0CA1698F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5D06-591B-4010-B338-DEC78430D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642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42103D-0C40-4424-9522-8362682C9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A3628E4-D5A7-4618-AD22-6781B9D0C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A189824-9B6E-4656-A4A6-EB26F8DF4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5DB-4C4C-4BF7-AF96-67B43E9F0B6D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1ACCF34-39E0-4462-86C7-7D608170E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34EB47F-50E3-4044-A7F3-430727FC6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5D06-591B-4010-B338-DEC78430D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2845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31B3A4-27B2-4FBF-96FC-BBF8E6209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892A439-F8BA-4756-9E35-EBA4926A0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FFAEBA6-EEF3-4A53-BFDA-471AED84B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5DB-4C4C-4BF7-AF96-67B43E9F0B6D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B9F5017-95E8-4CDA-B932-B7A719D6C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6E2118D-F8DB-468B-8F56-6C35E6C7F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5D06-591B-4010-B338-DEC78430D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188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4618B4-29AB-404D-BCD6-BCEE984CF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1FD8FD2-837A-4D62-939B-475D71721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164147F9-1092-464C-9DD2-74FE4E90C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06E42244-B1E7-4C8A-85FE-B0096980F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5DB-4C4C-4BF7-AF96-67B43E9F0B6D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CD2F746-2DDE-4E1D-BF47-B8010FE10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BBB8E16-1942-4184-961B-ED555214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5D06-591B-4010-B338-DEC78430D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832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214843-67EB-4F57-BA90-435CC3A52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0BB749B-CB88-4403-B07A-4FAB048A8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6A4190CC-B2CC-4C6C-BE66-FCFA513B5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AA8E08A6-4493-44EA-8FD4-A05D6BEB0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A90EE162-03C4-4113-A275-4A17436CB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CB0B6495-F56B-44C9-B77D-0896FDC4F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5DB-4C4C-4BF7-AF96-67B43E9F0B6D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1F84A823-AE30-43E8-BBC1-695197C69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AC78F9AF-51D4-4F0D-8367-9B618281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5D06-591B-4010-B338-DEC78430D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087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1DF138-AA74-4827-86AF-4E8E044C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EF07167C-6D5C-43F3-8E28-A1B09A703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5DB-4C4C-4BF7-AF96-67B43E9F0B6D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400374B2-5F7D-4597-B7B2-EC053E33A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6E0FDD1-C3CF-48F8-9D0E-541873613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5D06-591B-4010-B338-DEC78430D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079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143C2DD7-712F-4D73-877A-A07992A09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5DB-4C4C-4BF7-AF96-67B43E9F0B6D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0E758F92-21F4-4C43-A095-33525B5D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2A2AB842-740E-4151-83AF-CF34F341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5D06-591B-4010-B338-DEC78430D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4232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096A87-A242-4640-A31E-F3BD2648F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8BC3928-B96B-4407-9F62-173CDFBA9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E5EC6B41-FF9C-4D16-9B72-D1D77A4D0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EE98BA92-A2CF-4CEB-B904-A738CDA6A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5DB-4C4C-4BF7-AF96-67B43E9F0B6D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FC82BFB5-21D5-4601-B1CD-9334062D3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54DDE564-3723-431B-86C3-690A36692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5D06-591B-4010-B338-DEC78430D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146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D074C7-DDEF-4A24-AE84-41C3647A4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62A1FF26-401F-498B-8022-169A8DDACF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DCD789A6-F670-4212-971A-1ADDF7EDB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465252D-DA98-4A16-861D-3E64FCAAE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5DB-4C4C-4BF7-AF96-67B43E9F0B6D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F5889478-1A21-4C67-A051-D778FD88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33BDA95-235A-49B4-AE71-BE4A3634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5D06-591B-4010-B338-DEC78430D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476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5834D3CB-8150-4464-BDC9-4AA211C4F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2CCB953-7FBC-44A3-93CB-C55B1A3EB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0C3EC48-02CC-4F1A-B598-786B22AC70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B85DB-4C4C-4BF7-AF96-67B43E9F0B6D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F16C6F6-D2D5-4981-B1BD-5CFDB47D3A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0DF6637-4947-4DDB-953E-9D36685F90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95D06-591B-4010-B338-DEC78430D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089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EdarwudNcV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C5D5F6B7-D589-4D3C-806C-17924CFCA2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2" y="4267832"/>
            <a:ext cx="4805996" cy="1401448"/>
          </a:xfrm>
        </p:spPr>
        <p:txBody>
          <a:bodyPr anchor="t">
            <a:normAutofit/>
          </a:bodyPr>
          <a:lstStyle/>
          <a:p>
            <a:pPr algn="l"/>
            <a:r>
              <a:rPr lang="sl-SI" sz="4800" b="1" dirty="0">
                <a:solidFill>
                  <a:srgbClr val="0070C0"/>
                </a:solidFill>
              </a:rPr>
              <a:t>Kako prišiti gumb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819A64C-E479-4442-876C-C808FD6D8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618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sl-SI" sz="1800">
                <a:solidFill>
                  <a:srgbClr val="000000"/>
                </a:solidFill>
              </a:rPr>
              <a:t>GOSPODINJSTVO</a:t>
            </a:r>
          </a:p>
        </p:txBody>
      </p:sp>
      <p:sp>
        <p:nvSpPr>
          <p:cNvPr id="77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8" name="Picture 4" descr="Rezultat iskanja slik za sewing clipart">
            <a:extLst>
              <a:ext uri="{FF2B5EF4-FFF2-40B4-BE49-F238E27FC236}">
                <a16:creationId xmlns:a16="http://schemas.microsoft.com/office/drawing/2014/main" id="{074FD9F3-058D-4965-9E1E-873063DE9B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5" r="5197" b="3"/>
          <a:stretch/>
        </p:blipFill>
        <p:spPr bwMode="auto"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20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B67ECC-1051-470D-9907-83137036F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sl-SI" sz="5400" b="1" dirty="0">
                <a:solidFill>
                  <a:srgbClr val="0070C0"/>
                </a:solidFill>
              </a:rPr>
              <a:t>POTREBUJEŠ:</a:t>
            </a:r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32AC9B0-03C0-4C5C-B3A4-B53A99E5A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>
            <a:normAutofit/>
          </a:bodyPr>
          <a:lstStyle/>
          <a:p>
            <a:r>
              <a:rPr lang="sl-SI" sz="3600" b="1" dirty="0"/>
              <a:t>Šivanko</a:t>
            </a:r>
          </a:p>
          <a:p>
            <a:r>
              <a:rPr lang="sl-SI" sz="3600" b="1" dirty="0"/>
              <a:t>Sukanec</a:t>
            </a:r>
          </a:p>
          <a:p>
            <a:r>
              <a:rPr lang="sl-SI" sz="3600" b="1" dirty="0"/>
              <a:t>Gumb s štirimi luknjami</a:t>
            </a:r>
          </a:p>
          <a:p>
            <a:r>
              <a:rPr lang="sl-SI" sz="3600" b="1" dirty="0"/>
              <a:t>Košček blaga</a:t>
            </a:r>
          </a:p>
          <a:p>
            <a:r>
              <a:rPr lang="sl-SI" sz="3600" b="1" dirty="0"/>
              <a:t>Škarje</a:t>
            </a:r>
          </a:p>
          <a:p>
            <a:endParaRPr lang="sl-SI" sz="1800" dirty="0"/>
          </a:p>
        </p:txBody>
      </p:sp>
      <p:pic>
        <p:nvPicPr>
          <p:cNvPr id="2050" name="Picture 2" descr="Rezultat iskanja slik za sewing clipart">
            <a:extLst>
              <a:ext uri="{FF2B5EF4-FFF2-40B4-BE49-F238E27FC236}">
                <a16:creationId xmlns:a16="http://schemas.microsoft.com/office/drawing/2014/main" id="{D18BFC76-B521-4DEC-9976-5E1AEA73B0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12" r="21039"/>
          <a:stretch/>
        </p:blipFill>
        <p:spPr bwMode="auto">
          <a:xfrm>
            <a:off x="5878849" y="10"/>
            <a:ext cx="6313150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77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ECC65E3-4B3E-4589-AB0A-730251FB2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7074169" cy="3785419"/>
          </a:xfrm>
        </p:spPr>
        <p:txBody>
          <a:bodyPr>
            <a:normAutofit lnSpcReduction="10000"/>
          </a:bodyPr>
          <a:lstStyle/>
          <a:p>
            <a:r>
              <a:rPr lang="sl-SI" sz="2000" b="1" dirty="0"/>
              <a:t>Pogosto se zgodi, da se nam odtrga gumb. </a:t>
            </a:r>
          </a:p>
          <a:p>
            <a:r>
              <a:rPr lang="sl-SI" sz="2000" b="1" dirty="0"/>
              <a:t>Danes se boste naučili, kako ga prišiti nazaj.</a:t>
            </a:r>
          </a:p>
          <a:p>
            <a:r>
              <a:rPr lang="sl-SI" sz="2000" b="1" dirty="0"/>
              <a:t>Kako se prišije gumb, si poglejte na spodnji povezavi.</a:t>
            </a:r>
          </a:p>
          <a:p>
            <a:pPr marL="0" indent="0">
              <a:buNone/>
            </a:pPr>
            <a:endParaRPr lang="sl-SI" sz="2000" b="1" dirty="0"/>
          </a:p>
          <a:p>
            <a:pPr marL="0" indent="0">
              <a:buNone/>
            </a:pPr>
            <a:r>
              <a:rPr lang="sl-SI" sz="2000" b="1" dirty="0">
                <a:hlinkClick r:id="rId2"/>
              </a:rPr>
              <a:t>https://www.youtube.com/watch?v=EdarwudNcVA</a:t>
            </a:r>
            <a:endParaRPr lang="sl-SI" sz="2000" b="1" dirty="0"/>
          </a:p>
          <a:p>
            <a:pPr marL="0" indent="0">
              <a:buNone/>
            </a:pPr>
            <a:endParaRPr lang="sl-SI" sz="2000" b="1" dirty="0"/>
          </a:p>
          <a:p>
            <a:pPr marL="0" indent="0">
              <a:buNone/>
            </a:pPr>
            <a:endParaRPr lang="sl-SI" sz="2000" b="1" dirty="0"/>
          </a:p>
          <a:p>
            <a:pPr marL="0" indent="0">
              <a:buNone/>
            </a:pPr>
            <a:endParaRPr lang="sl-SI" sz="2000" b="1" dirty="0"/>
          </a:p>
          <a:p>
            <a:pPr marL="0" indent="0">
              <a:buNone/>
            </a:pPr>
            <a:r>
              <a:rPr lang="sl-SI" b="1" dirty="0">
                <a:solidFill>
                  <a:srgbClr val="FF3399"/>
                </a:solidFill>
              </a:rPr>
              <a:t>Seveda pa vam z nasveti lahko pomagajo starši.</a:t>
            </a:r>
          </a:p>
        </p:txBody>
      </p:sp>
      <p:pic>
        <p:nvPicPr>
          <p:cNvPr id="3074" name="Picture 2" descr="Rezultat iskanja slik za sewing clipart">
            <a:extLst>
              <a:ext uri="{FF2B5EF4-FFF2-40B4-BE49-F238E27FC236}">
                <a16:creationId xmlns:a16="http://schemas.microsoft.com/office/drawing/2014/main" id="{330CF3BA-83CD-4ACD-919B-5EFD4CA7B2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21" r="26846" b="1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76" name="Straight Connector 7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C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77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68</Words>
  <Application>Microsoft Office PowerPoint</Application>
  <PresentationFormat>Širokozaslonsko</PresentationFormat>
  <Paragraphs>17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Kako prišiti gumb</vt:lpstr>
      <vt:lpstr>POTREBUJEŠ: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prišiti gumb</dc:title>
  <dc:creator>UPORABNIK</dc:creator>
  <cp:lastModifiedBy>UPORABNIK</cp:lastModifiedBy>
  <cp:revision>1</cp:revision>
  <dcterms:created xsi:type="dcterms:W3CDTF">2020-03-24T08:31:03Z</dcterms:created>
  <dcterms:modified xsi:type="dcterms:W3CDTF">2020-03-24T08:36:58Z</dcterms:modified>
</cp:coreProperties>
</file>