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778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F4893-4190-4763-A411-35BA5481CDFC}" type="datetimeFigureOut">
              <a:rPr lang="sl-SI" smtClean="0"/>
              <a:t>19. 03. 2020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10F54-60F3-4DD8-98B3-A92D3386509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8897462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F4893-4190-4763-A411-35BA5481CDFC}" type="datetimeFigureOut">
              <a:rPr lang="sl-SI" smtClean="0"/>
              <a:t>19. 03. 2020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10F54-60F3-4DD8-98B3-A92D3386509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0646880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F4893-4190-4763-A411-35BA5481CDFC}" type="datetimeFigureOut">
              <a:rPr lang="sl-SI" smtClean="0"/>
              <a:t>19. 03. 2020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10F54-60F3-4DD8-98B3-A92D3386509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9136581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F4893-4190-4763-A411-35BA5481CDFC}" type="datetimeFigureOut">
              <a:rPr lang="sl-SI" smtClean="0"/>
              <a:t>19. 03. 2020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10F54-60F3-4DD8-98B3-A92D3386509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0966844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F4893-4190-4763-A411-35BA5481CDFC}" type="datetimeFigureOut">
              <a:rPr lang="sl-SI" smtClean="0"/>
              <a:t>19. 03. 2020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10F54-60F3-4DD8-98B3-A92D3386509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1632598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F4893-4190-4763-A411-35BA5481CDFC}" type="datetimeFigureOut">
              <a:rPr lang="sl-SI" smtClean="0"/>
              <a:t>19. 03. 2020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10F54-60F3-4DD8-98B3-A92D3386509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0963801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F4893-4190-4763-A411-35BA5481CDFC}" type="datetimeFigureOut">
              <a:rPr lang="sl-SI" smtClean="0"/>
              <a:t>19. 03. 2020</a:t>
            </a:fld>
            <a:endParaRPr lang="sl-S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10F54-60F3-4DD8-98B3-A92D3386509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5641657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F4893-4190-4763-A411-35BA5481CDFC}" type="datetimeFigureOut">
              <a:rPr lang="sl-SI" smtClean="0"/>
              <a:t>19. 03. 2020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10F54-60F3-4DD8-98B3-A92D3386509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4288067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F4893-4190-4763-A411-35BA5481CDFC}" type="datetimeFigureOut">
              <a:rPr lang="sl-SI" smtClean="0"/>
              <a:t>19. 03. 2020</a:t>
            </a:fld>
            <a:endParaRPr lang="sl-S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10F54-60F3-4DD8-98B3-A92D3386509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3697205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F4893-4190-4763-A411-35BA5481CDFC}" type="datetimeFigureOut">
              <a:rPr lang="sl-SI" smtClean="0"/>
              <a:t>19. 03. 2020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10F54-60F3-4DD8-98B3-A92D3386509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1545540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F4893-4190-4763-A411-35BA5481CDFC}" type="datetimeFigureOut">
              <a:rPr lang="sl-SI" smtClean="0"/>
              <a:t>19. 03. 2020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10F54-60F3-4DD8-98B3-A92D3386509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7622462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5F4893-4190-4763-A411-35BA5481CDFC}" type="datetimeFigureOut">
              <a:rPr lang="sl-SI" smtClean="0"/>
              <a:t>19. 03. 2020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810F54-60F3-4DD8-98B3-A92D3386509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7812307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www.youtube.com/watch?v=2fRjW06hA-w&amp;fbclid=IwAR1s_sGCU9d33Btq5FP7p2vYldNOnn_Hw0kz_EoKHz_AKc7MjSup2KC9OBY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916832"/>
            <a:ext cx="6400800" cy="864096"/>
          </a:xfrm>
        </p:spPr>
        <p:txBody>
          <a:bodyPr/>
          <a:lstStyle/>
          <a:p>
            <a:r>
              <a:rPr lang="sl-SI" dirty="0">
                <a:solidFill>
                  <a:srgbClr val="0070C0"/>
                </a:solidFill>
              </a:rPr>
              <a:t>petek, 20.3.2020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83568" y="404664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l-SI" dirty="0">
                <a:solidFill>
                  <a:srgbClr val="FF0000"/>
                </a:solidFill>
              </a:rPr>
              <a:t>Likovna umetnost</a:t>
            </a:r>
          </a:p>
        </p:txBody>
      </p:sp>
      <p:sp>
        <p:nvSpPr>
          <p:cNvPr id="5" name="Rectangle 4"/>
          <p:cNvSpPr/>
          <p:nvPr/>
        </p:nvSpPr>
        <p:spPr>
          <a:xfrm>
            <a:off x="539552" y="3861048"/>
            <a:ext cx="41764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l-SI" sz="3600" dirty="0">
                <a:solidFill>
                  <a:srgbClr val="FF0000"/>
                </a:solidFill>
              </a:rPr>
              <a:t>Roža iz papirja</a:t>
            </a:r>
          </a:p>
        </p:txBody>
      </p:sp>
      <p:pic>
        <p:nvPicPr>
          <p:cNvPr id="1026" name="Picture 2" descr="C:\Users\Wilinjad\Desktop\ScreenHunter 47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418" t="15972"/>
          <a:stretch/>
        </p:blipFill>
        <p:spPr bwMode="auto">
          <a:xfrm>
            <a:off x="4860032" y="3257370"/>
            <a:ext cx="3300960" cy="25000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10062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4032448"/>
          </a:xfrm>
        </p:spPr>
        <p:txBody>
          <a:bodyPr>
            <a:normAutofit fontScale="90000"/>
          </a:bodyPr>
          <a:lstStyle/>
          <a:p>
            <a:pPr algn="l"/>
            <a:r>
              <a:rPr lang="sl-SI" sz="4000" dirty="0">
                <a:solidFill>
                  <a:srgbClr val="002060"/>
                </a:solidFill>
              </a:rPr>
              <a:t>Potrebuješ:</a:t>
            </a:r>
            <a:br>
              <a:rPr lang="sl-SI" sz="4000" dirty="0">
                <a:solidFill>
                  <a:srgbClr val="002060"/>
                </a:solidFill>
              </a:rPr>
            </a:br>
            <a:r>
              <a:rPr lang="sl-SI" sz="4000" dirty="0">
                <a:solidFill>
                  <a:srgbClr val="002060"/>
                </a:solidFill>
              </a:rPr>
              <a:t>-barvni papir</a:t>
            </a:r>
            <a:br>
              <a:rPr lang="sl-SI" sz="4000" dirty="0">
                <a:solidFill>
                  <a:srgbClr val="002060"/>
                </a:solidFill>
              </a:rPr>
            </a:br>
            <a:r>
              <a:rPr lang="sl-SI" sz="4000" dirty="0">
                <a:solidFill>
                  <a:srgbClr val="002060"/>
                </a:solidFill>
              </a:rPr>
              <a:t>-škarje, lepilo</a:t>
            </a:r>
            <a:br>
              <a:rPr lang="sl-SI" sz="4000" dirty="0">
                <a:solidFill>
                  <a:srgbClr val="002060"/>
                </a:solidFill>
              </a:rPr>
            </a:br>
            <a:r>
              <a:rPr lang="sl-SI" sz="4000" dirty="0">
                <a:solidFill>
                  <a:srgbClr val="002060"/>
                </a:solidFill>
              </a:rPr>
              <a:t>-palčka ali pletilka</a:t>
            </a:r>
            <a:br>
              <a:rPr lang="sl-SI" sz="4000" dirty="0">
                <a:solidFill>
                  <a:srgbClr val="002060"/>
                </a:solidFill>
              </a:rPr>
            </a:br>
            <a:r>
              <a:rPr lang="sl-SI" sz="4000" dirty="0">
                <a:solidFill>
                  <a:srgbClr val="002060"/>
                </a:solidFill>
              </a:rPr>
              <a:t>-posnetek postopka</a:t>
            </a:r>
            <a:br>
              <a:rPr lang="sl-SI" sz="4000" dirty="0">
                <a:solidFill>
                  <a:srgbClr val="002060"/>
                </a:solidFill>
              </a:rPr>
            </a:br>
            <a:r>
              <a:rPr lang="sl-SI" sz="3600" dirty="0">
                <a:solidFill>
                  <a:srgbClr val="002060"/>
                </a:solidFill>
              </a:rPr>
              <a:t>Če barvnega papirja nimaš, pobarvaj bel papir.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4077072"/>
            <a:ext cx="8229600" cy="2409131"/>
          </a:xfrm>
        </p:spPr>
        <p:txBody>
          <a:bodyPr>
            <a:normAutofit/>
          </a:bodyPr>
          <a:lstStyle/>
          <a:p>
            <a:r>
              <a:rPr lang="sl-SI" dirty="0">
                <a:hlinkClick r:id="rId2"/>
              </a:rPr>
              <a:t>https://www.youtube.com/watch?v=2fRjW06hA-w&amp;fbclid=IwAR1s_sGCU9d33Btq5FP7p2vYldNOnn_Hw0kz_EoKHz_AKc7MjSup2KC9OBY</a:t>
            </a:r>
            <a:endParaRPr lang="sl-SI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548680"/>
            <a:ext cx="3889080" cy="25940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278411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4503FED8-87FE-4669-A3CD-BF8F02FECA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876177"/>
            <a:ext cx="8220350" cy="5249986"/>
          </a:xfrm>
        </p:spPr>
        <p:txBody>
          <a:bodyPr/>
          <a:lstStyle/>
          <a:p>
            <a:pPr marL="0" indent="0">
              <a:buNone/>
            </a:pPr>
            <a:r>
              <a:rPr lang="sl-SI" dirty="0"/>
              <a:t>Rožo podari svoji mamici za materinski dan, ki bo v sredo 25. 3.</a:t>
            </a:r>
          </a:p>
        </p:txBody>
      </p:sp>
      <p:pic>
        <p:nvPicPr>
          <p:cNvPr id="1028" name="Picture 4" descr="Rezultat iskanja slik za flower clipart">
            <a:extLst>
              <a:ext uri="{FF2B5EF4-FFF2-40B4-BE49-F238E27FC236}">
                <a16:creationId xmlns:a16="http://schemas.microsoft.com/office/drawing/2014/main" id="{C30A7F69-1101-4A9F-B5A2-BB21EF6B5E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2239425"/>
            <a:ext cx="2232248" cy="3886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Rezultat iskanja slik za flower clipart">
            <a:extLst>
              <a:ext uri="{FF2B5EF4-FFF2-40B4-BE49-F238E27FC236}">
                <a16:creationId xmlns:a16="http://schemas.microsoft.com/office/drawing/2014/main" id="{EE4FD8A3-4D7F-4C7E-9062-396775B6E0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1549" y="2670517"/>
            <a:ext cx="1869742" cy="3255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Rezultat iskanja slik za flower clipart">
            <a:extLst>
              <a:ext uri="{FF2B5EF4-FFF2-40B4-BE49-F238E27FC236}">
                <a16:creationId xmlns:a16="http://schemas.microsoft.com/office/drawing/2014/main" id="{DFB0A45F-36C6-4FCE-92D6-31C8B175F9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4795" y="3185733"/>
            <a:ext cx="1619250" cy="2819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818048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79</Words>
  <Application>Microsoft Office PowerPoint</Application>
  <PresentationFormat>Diaprojekcija na zaslonu (4:3)</PresentationFormat>
  <Paragraphs>6</Paragraphs>
  <Slides>3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2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PowerPointova predstavitev</vt:lpstr>
      <vt:lpstr>Potrebuješ: -barvni papir -škarje, lepilo -palčka ali pletilka -posnetek postopka Če barvnega papirja nimaš, pobarvaj bel papir.</vt:lpstr>
      <vt:lpstr>PowerPointova predstavitev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Wilinjad</dc:creator>
  <cp:lastModifiedBy>UPORABNIK</cp:lastModifiedBy>
  <cp:revision>5</cp:revision>
  <dcterms:created xsi:type="dcterms:W3CDTF">2020-03-18T18:24:01Z</dcterms:created>
  <dcterms:modified xsi:type="dcterms:W3CDTF">2020-03-19T08:52:29Z</dcterms:modified>
</cp:coreProperties>
</file>