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4" r:id="rId4"/>
    <p:sldId id="257" r:id="rId5"/>
    <p:sldId id="258" r:id="rId6"/>
    <p:sldId id="259" r:id="rId7"/>
    <p:sldId id="282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7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23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09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40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49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4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6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0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38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3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2ECF-0514-470B-B3EE-4AD121329471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8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zultat iskanja slik za DRAWING 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13"/>
            <a:ext cx="12192001" cy="6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26472" y="845128"/>
            <a:ext cx="2584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600" b="1" dirty="0">
                <a:solidFill>
                  <a:srgbClr val="C00000"/>
                </a:solidFill>
              </a:rPr>
              <a:t>N</a:t>
            </a:r>
            <a:r>
              <a:rPr lang="sl-SI" sz="66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sl-SI" sz="6600" b="1" dirty="0">
                <a:solidFill>
                  <a:srgbClr val="00B0F0"/>
                </a:solidFill>
              </a:rPr>
              <a:t>R</a:t>
            </a:r>
            <a:r>
              <a:rPr lang="sl-SI" sz="6600" b="1" dirty="0">
                <a:solidFill>
                  <a:srgbClr val="FFFF00"/>
                </a:solidFill>
              </a:rPr>
              <a:t>I</a:t>
            </a:r>
            <a:r>
              <a:rPr lang="sl-SI" sz="6600" b="1" dirty="0">
                <a:solidFill>
                  <a:srgbClr val="FF00FF"/>
                </a:solidFill>
              </a:rPr>
              <a:t>Š</a:t>
            </a:r>
            <a:r>
              <a:rPr lang="sl-SI" sz="6600" b="1" dirty="0">
                <a:solidFill>
                  <a:srgbClr val="0066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6947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0"/>
            <a:ext cx="8843554" cy="68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5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357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0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7" y="0"/>
            <a:ext cx="9052560" cy="68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0"/>
            <a:ext cx="9287691" cy="68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77396"/>
            <a:ext cx="10045337" cy="67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5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0"/>
            <a:ext cx="10424160" cy="68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20646"/>
            <a:ext cx="8556171" cy="6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0"/>
            <a:ext cx="9254836" cy="68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0"/>
            <a:ext cx="9078686" cy="68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4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8" y="0"/>
            <a:ext cx="9196251" cy="68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0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nadaljevanju imaš prikazanih kar nekaj živali </a:t>
            </a:r>
            <a:r>
              <a:rPr lang="sl-SI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načine </a:t>
            </a:r>
            <a:r>
              <a:rPr lang="sl-SI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ji narisati.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Oglej si jih, nato pa si izberi </a:t>
            </a:r>
            <a:r>
              <a:rPr lang="sl-SI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5 </a:t>
            </a:r>
            <a:r>
              <a:rPr lang="sl-SI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živali, jih nariši in pobarvaj</a:t>
            </a:r>
          </a:p>
          <a:p>
            <a:pPr marL="0" indent="0">
              <a:buNone/>
            </a:pPr>
            <a:endParaRPr lang="sl-SI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 TI VELIKO USTVARJALNEGA VESELJA</a:t>
            </a:r>
          </a:p>
        </p:txBody>
      </p:sp>
    </p:spTree>
    <p:extLst>
      <p:ext uri="{BB962C8B-B14F-4D97-AF65-F5344CB8AC3E}">
        <p14:creationId xmlns:p14="http://schemas.microsoft.com/office/powerpoint/2010/main" val="287702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0"/>
            <a:ext cx="9170126" cy="68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5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7" y="0"/>
            <a:ext cx="9183189" cy="6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8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1" y="18070"/>
            <a:ext cx="9222377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9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23042"/>
            <a:ext cx="9744891" cy="68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9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8870"/>
            <a:ext cx="9183189" cy="6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63" y="0"/>
            <a:ext cx="509900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5070764" cy="69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6" y="-6740"/>
            <a:ext cx="9705703" cy="68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9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0"/>
            <a:ext cx="9248503" cy="68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4" y="-10415"/>
            <a:ext cx="10045337" cy="6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0"/>
            <a:ext cx="9240982" cy="68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8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0"/>
            <a:ext cx="10045337" cy="68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1"/>
            <a:ext cx="5512526" cy="6859271"/>
          </a:xfrm>
          <a:prstGeom prst="rect">
            <a:avLst/>
          </a:prstGeom>
        </p:spPr>
      </p:pic>
      <p:pic>
        <p:nvPicPr>
          <p:cNvPr id="6" name="Picture 2" descr="Fotografija osebe Did you know Wor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93669"/>
            <a:ext cx="6858000" cy="52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6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</Words>
  <Application>Microsoft Office PowerPoint</Application>
  <PresentationFormat>Širokozaslonsko</PresentationFormat>
  <Paragraphs>5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UPORABNIK</cp:lastModifiedBy>
  <cp:revision>7</cp:revision>
  <dcterms:created xsi:type="dcterms:W3CDTF">2020-03-17T16:19:29Z</dcterms:created>
  <dcterms:modified xsi:type="dcterms:W3CDTF">2020-03-26T11:40:44Z</dcterms:modified>
</cp:coreProperties>
</file>