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17E724F-C233-47A8-98B3-F87EFFE182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84C56C7-50B3-4858-B002-946927407B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FC7FD5C-EBA6-4BC8-AAA9-25D60F3FA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8792-99A6-4E43-AC84-00C5E8A42194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A147CB6-AC3E-45FC-9F30-B96CE323B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E391693-FCFA-404B-968B-90FB31B18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0178-7821-407E-9FA1-A9C56CC8280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48287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15EC442-7A55-44AF-A83E-D3F335D6E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97FC7FA1-271F-409F-A349-E920C52243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67C2F4E0-9C3B-4A49-97BA-4533EFE19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8792-99A6-4E43-AC84-00C5E8A42194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0A7C01A-A426-4421-83EA-1942E8916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D607159-D356-41AF-B00A-0C66D85D8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0178-7821-407E-9FA1-A9C56CC8280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849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DBD17E6A-7119-44E4-B72A-A76E64FCAC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226D4C8F-E7D1-4065-8FD8-376533F386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3948568-13D7-4D0A-827E-02120774F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8792-99A6-4E43-AC84-00C5E8A42194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A2CE1FEC-FE4B-4BA5-B9F9-C9FDABED2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E3D1EF68-2967-4841-838B-5369EA767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0178-7821-407E-9FA1-A9C56CC8280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35344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5D70A8-95FB-4136-A620-3601D98AE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A6ED84F-CF40-46D9-86C1-1A0FCA658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48DD817-0409-4651-BC02-FFD6EFF4E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8792-99A6-4E43-AC84-00C5E8A42194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7ECCA40-4E5C-4452-A5F7-63D32913F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99B77ECC-5B1C-4731-91A2-5A86E753F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0178-7821-407E-9FA1-A9C56CC8280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6943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7B6D649-C3C2-4717-8F55-DF49CC9F6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FE73EF6D-D49E-4469-A84D-F8B353B6B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980BF56-D4EF-4681-801B-1A4D51657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8792-99A6-4E43-AC84-00C5E8A42194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4FBC443-96D6-4984-92FE-1516BECC4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A3E21F6-8632-4ED8-BF74-7EE4F36E4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0178-7821-407E-9FA1-A9C56CC8280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42227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768B00A-713C-4D81-A488-742CA0845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5A656E5-BF90-4151-A046-1A880F3D3B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86B13794-C252-4B5B-ADB0-839E062B4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F401556C-9AC5-4DA4-8F0E-C4BCCF2DC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8792-99A6-4E43-AC84-00C5E8A42194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E1C616C4-C391-4E11-8F39-D85C671C1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D7873B3A-AC09-4D04-A0A7-8F1AE65BA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0178-7821-407E-9FA1-A9C56CC8280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97946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7F79BA-E84C-4B76-A92C-28B6498CD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ABDC1903-86CE-4C26-8E8D-BB23231FE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FFE8AC1C-B8FC-4443-94A9-39E37141E2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15740809-3895-4D5C-AB87-917B6BFFFF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37146E1A-D01D-48A4-9CA2-370822EEDA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801D21E4-4B8A-47A7-AF78-444D00DC2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8792-99A6-4E43-AC84-00C5E8A42194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B3B9184A-95B1-4833-95C2-23F5DC952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934123D7-06E3-4C60-8003-0EFAA1DEA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0178-7821-407E-9FA1-A9C56CC8280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10401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35715D-7435-40AE-A717-BA2EC6CEB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705E3A0C-3BAE-4243-A7D0-85496DCF2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8792-99A6-4E43-AC84-00C5E8A42194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E79EE274-4436-4AC0-99F6-CC7C609C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1F3F0052-4198-47C0-B548-A6A652A76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0178-7821-407E-9FA1-A9C56CC8280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47159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CF814BDC-D5F7-40BC-9C1F-E65B96CDE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8792-99A6-4E43-AC84-00C5E8A42194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1A08DDD7-02B1-4691-BC31-7347B1B4C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BB3B0FD1-DD65-46EE-A538-E81F34586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0178-7821-407E-9FA1-A9C56CC8280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35447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C1E1193-F539-427A-B209-55775691E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518ADCB-03BB-4CE6-825A-ACD29D258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E743DC4E-93C3-408C-A94D-BA7706270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E78042C4-9C41-4E5C-8FC1-C76E145B4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8792-99A6-4E43-AC84-00C5E8A42194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EA38FA4A-72AB-4ED1-BD89-B1AA2BE35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8C3BC543-5026-4ACD-A0DD-51B1E1291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0178-7821-407E-9FA1-A9C56CC8280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77167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1EE0CFF-C3F9-4288-8F53-165A509E0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231A07D0-A159-466E-988B-FFFE87582A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4DC22E18-6E6B-43BE-94FC-DBEA88EA3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23BFCD8A-4420-40D8-85C8-032DD17CA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D8792-99A6-4E43-AC84-00C5E8A42194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62269331-BAE8-48A3-BA0C-4B036BAB6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175F6925-EFC2-43D6-858A-AE7A21B1F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0178-7821-407E-9FA1-A9C56CC8280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3371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3F169880-0CFC-498A-9C33-32E848829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49EE6A2B-A702-4DAF-85FE-236ADA1DB7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5856B08-8BDD-4DE3-A66B-6D599C2B1F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D8792-99A6-4E43-AC84-00C5E8A42194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5F7F6AF-C7C4-48AE-92CC-CBB4F0C38F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45F5D34-F15B-4B32-8438-3D13C54F07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C0178-7821-407E-9FA1-A9C56CC8280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59367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liveworksheets.com/tu95432g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7A79279-2076-476D-B609-4C380EB48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sl-SI" b="1" i="1" dirty="0"/>
              <a:t>PISNO DELJENJE- </a:t>
            </a:r>
            <a:br>
              <a:rPr lang="sl-SI" b="1" i="1" dirty="0"/>
            </a:br>
            <a:r>
              <a:rPr lang="sl-SI" b="1" i="1" dirty="0"/>
              <a:t>1. 4.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6867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6280F4F-D394-46F1-89E0-61AA80F26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i="1" dirty="0">
                <a:solidFill>
                  <a:srgbClr val="FF0000"/>
                </a:solidFill>
              </a:rPr>
              <a:t>Preveri naloge v DZ str. 47/ </a:t>
            </a:r>
            <a:r>
              <a:rPr lang="sl-SI" b="1" i="1" dirty="0" err="1">
                <a:solidFill>
                  <a:srgbClr val="FF0000"/>
                </a:solidFill>
              </a:rPr>
              <a:t>nal</a:t>
            </a:r>
            <a:r>
              <a:rPr lang="sl-SI" b="1" i="1" dirty="0">
                <a:solidFill>
                  <a:srgbClr val="FF0000"/>
                </a:solidFill>
              </a:rPr>
              <a:t>. 4, 5, 6</a:t>
            </a:r>
          </a:p>
        </p:txBody>
      </p:sp>
      <p:pic>
        <p:nvPicPr>
          <p:cNvPr id="4" name="Označba mesta vsebine 3">
            <a:extLst>
              <a:ext uri="{FF2B5EF4-FFF2-40B4-BE49-F238E27FC236}">
                <a16:creationId xmlns:a16="http://schemas.microsoft.com/office/drawing/2014/main" id="{58B312A2-DCDB-4B9F-B1DB-7BF9EA2E64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1133" y="1690688"/>
            <a:ext cx="10162667" cy="4662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015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E9F219-FDDB-4B54-8313-85E6CE600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854" y="681038"/>
            <a:ext cx="10515600" cy="739390"/>
          </a:xfrm>
        </p:spPr>
        <p:txBody>
          <a:bodyPr>
            <a:normAutofit fontScale="90000"/>
          </a:bodyPr>
          <a:lstStyle/>
          <a:p>
            <a:br>
              <a:rPr lang="sl-SI" sz="3600" dirty="0"/>
            </a:br>
            <a:r>
              <a:rPr lang="sl-SI" sz="3600" dirty="0"/>
              <a:t> 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EBC56F3-4195-44C2-92CD-D00B2EDAE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038"/>
            <a:ext cx="10515600" cy="5495925"/>
          </a:xfrm>
        </p:spPr>
        <p:txBody>
          <a:bodyPr/>
          <a:lstStyle/>
          <a:p>
            <a:pPr marL="0" indent="0">
              <a:buNone/>
            </a:pPr>
            <a:r>
              <a:rPr lang="sl-SI" b="1" dirty="0">
                <a:solidFill>
                  <a:srgbClr val="00B050"/>
                </a:solidFill>
              </a:rPr>
              <a:t>Danes boš svoje znanje utrjeval prek spleta. Učni list deljenja najdeš na spodnji povezavi: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1DCD366-EC5D-49C4-A6CD-A6500435D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759159"/>
            <a:ext cx="945989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sl-SI" u="sng" dirty="0">
                <a:hlinkClick r:id="rId2"/>
              </a:rPr>
              <a:t>https://www.liveworksheets.com/tu95432gl</a:t>
            </a:r>
            <a:endParaRPr lang="sl-SI" dirty="0"/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EC085BC6-8465-4568-AFF8-862C075B2CD5}"/>
              </a:ext>
            </a:extLst>
          </p:cNvPr>
          <p:cNvSpPr txBox="1"/>
          <p:nvPr/>
        </p:nvSpPr>
        <p:spPr>
          <a:xfrm>
            <a:off x="838200" y="2412950"/>
            <a:ext cx="98327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Če imaš trenutno </a:t>
            </a:r>
            <a:r>
              <a:rPr lang="sl-SI" dirty="0" err="1"/>
              <a:t>pttx</a:t>
            </a:r>
            <a:r>
              <a:rPr lang="sl-SI" dirty="0"/>
              <a:t> predstavitev na diaprojekciji, samo klikni na povezavo in boš prišel do učnega lista </a:t>
            </a:r>
            <a:r>
              <a:rPr lang="sl-SI" i="1" dirty="0"/>
              <a:t>Pisno deljenje.</a:t>
            </a:r>
          </a:p>
          <a:p>
            <a:r>
              <a:rPr lang="sl-SI" dirty="0"/>
              <a:t>Reši elektronski učni list. </a:t>
            </a:r>
          </a:p>
          <a:p>
            <a:r>
              <a:rPr lang="sl-SI" dirty="0"/>
              <a:t>Ko končaš spodaj klikni gumb </a:t>
            </a:r>
          </a:p>
          <a:p>
            <a:endParaRPr lang="sl-SI" dirty="0"/>
          </a:p>
          <a:p>
            <a:r>
              <a:rPr lang="sl-SI" b="1" dirty="0">
                <a:solidFill>
                  <a:srgbClr val="FF0000"/>
                </a:solidFill>
              </a:rPr>
              <a:t>Odpre se spodnje okno: </a:t>
            </a:r>
            <a:r>
              <a:rPr lang="sl-SI" b="1" i="1" u="sng" dirty="0">
                <a:solidFill>
                  <a:srgbClr val="0070C0"/>
                </a:solidFill>
              </a:rPr>
              <a:t>Danes boš preveril naloge sam.</a:t>
            </a:r>
          </a:p>
          <a:p>
            <a:endParaRPr lang="sl-SI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0779EB70-F7CC-4474-8918-9AB7BA6A09E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1248" y="3191552"/>
            <a:ext cx="1866900" cy="49974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361D1C89-4F82-4F5D-9C6F-E7CA2210CE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9707" y="4214619"/>
            <a:ext cx="5395694" cy="2192001"/>
          </a:xfrm>
          <a:prstGeom prst="rect">
            <a:avLst/>
          </a:prstGeom>
        </p:spPr>
      </p:pic>
      <p:sp>
        <p:nvSpPr>
          <p:cNvPr id="8" name="PoljeZBesedilom 7">
            <a:extLst>
              <a:ext uri="{FF2B5EF4-FFF2-40B4-BE49-F238E27FC236}">
                <a16:creationId xmlns:a16="http://schemas.microsoft.com/office/drawing/2014/main" id="{EF82309A-D62C-4859-B818-865AF03053DB}"/>
              </a:ext>
            </a:extLst>
          </p:cNvPr>
          <p:cNvSpPr txBox="1"/>
          <p:nvPr/>
        </p:nvSpPr>
        <p:spPr>
          <a:xfrm>
            <a:off x="740546" y="4586506"/>
            <a:ext cx="3381507" cy="1631216"/>
          </a:xfrm>
          <a:prstGeom prst="rect">
            <a:avLst/>
          </a:prstGeom>
          <a:noFill/>
          <a:ln w="28575">
            <a:solidFill>
              <a:srgbClr val="3333FF"/>
            </a:solidFill>
          </a:ln>
        </p:spPr>
        <p:txBody>
          <a:bodyPr wrap="square" rtlCol="0">
            <a:spAutoFit/>
          </a:bodyPr>
          <a:lstStyle/>
          <a:p>
            <a:r>
              <a:rPr lang="sl-SI" sz="2000" b="1" dirty="0"/>
              <a:t>Klikni na </a:t>
            </a:r>
            <a:r>
              <a:rPr lang="sl-SI" sz="2000" b="1" dirty="0">
                <a:solidFill>
                  <a:srgbClr val="FF0000"/>
                </a:solidFill>
              </a:rPr>
              <a:t>prvo</a:t>
            </a:r>
            <a:r>
              <a:rPr lang="sl-SI" sz="2000" b="1" dirty="0"/>
              <a:t> ikono in zagledal boš </a:t>
            </a:r>
            <a:r>
              <a:rPr lang="sl-SI" sz="2000" b="1" dirty="0">
                <a:solidFill>
                  <a:srgbClr val="FF0000"/>
                </a:solidFill>
              </a:rPr>
              <a:t>popravljen</a:t>
            </a:r>
            <a:r>
              <a:rPr lang="sl-SI" sz="2000" b="1" dirty="0"/>
              <a:t> učni list. Kvadratki, ki se bodo obarvali </a:t>
            </a:r>
            <a:r>
              <a:rPr lang="sl-SI" sz="2000" b="1" dirty="0">
                <a:solidFill>
                  <a:srgbClr val="FF0000"/>
                </a:solidFill>
              </a:rPr>
              <a:t>roza</a:t>
            </a:r>
            <a:r>
              <a:rPr lang="sl-SI" sz="2000" b="1" dirty="0"/>
              <a:t>, vsebujejo </a:t>
            </a:r>
            <a:r>
              <a:rPr lang="sl-SI" sz="2000" b="1" dirty="0">
                <a:solidFill>
                  <a:srgbClr val="FF0000"/>
                </a:solidFill>
              </a:rPr>
              <a:t>napačne</a:t>
            </a:r>
            <a:r>
              <a:rPr lang="sl-SI" sz="2000" b="1" dirty="0"/>
              <a:t> številke.</a:t>
            </a:r>
          </a:p>
        </p:txBody>
      </p:sp>
      <p:cxnSp>
        <p:nvCxnSpPr>
          <p:cNvPr id="10" name="Raven puščični povezovalnik 9">
            <a:extLst>
              <a:ext uri="{FF2B5EF4-FFF2-40B4-BE49-F238E27FC236}">
                <a16:creationId xmlns:a16="http://schemas.microsoft.com/office/drawing/2014/main" id="{7CEA220C-269A-471F-8715-3C443BADBE78}"/>
              </a:ext>
            </a:extLst>
          </p:cNvPr>
          <p:cNvCxnSpPr>
            <a:cxnSpLocks/>
          </p:cNvCxnSpPr>
          <p:nvPr/>
        </p:nvCxnSpPr>
        <p:spPr>
          <a:xfrm>
            <a:off x="3923930" y="5410991"/>
            <a:ext cx="1083076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217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114</Words>
  <Application>Microsoft Office PowerPoint</Application>
  <PresentationFormat>Širokozaslonsko</PresentationFormat>
  <Paragraphs>11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Officeova tema</vt:lpstr>
      <vt:lpstr>PISNO DELJENJE-  1. 4.</vt:lpstr>
      <vt:lpstr>Preveri naloge v DZ str. 47/ nal. 4, 5, 6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PISNO DELJENJE-  1. 4.</dc:title>
  <dc:creator>UPORABNIK</dc:creator>
  <cp:lastModifiedBy>UPORABNIK</cp:lastModifiedBy>
  <cp:revision>1</cp:revision>
  <dcterms:created xsi:type="dcterms:W3CDTF">2020-03-30T16:41:52Z</dcterms:created>
  <dcterms:modified xsi:type="dcterms:W3CDTF">2020-03-30T16:44:51Z</dcterms:modified>
</cp:coreProperties>
</file>