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3367EB-3ED5-4D15-B8E0-44631A30A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66DFC8F-5E36-49AF-B6C0-013ACCB8D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5BA9B0F-DC47-4E8E-BC06-0D6B271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C8F2A4-48B0-4E3A-83B4-45982898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67163A3-9F34-4ECC-AB4C-4D14A9C8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962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3D20F-F9FA-4418-A802-A675DD59B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C55BF3B-5990-4719-ABCF-CE83DEF6C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94CF695-8073-498E-AA15-68D6EFE0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BD53094-8F57-4230-971C-718BC52C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5F37B46-B9D1-4002-993B-B6926D1E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94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0882F61-642A-4B76-93D8-4018A0D6D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1CB7252-0995-40C1-A1DC-6F124C601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CD0EA85-3A9E-4FEB-9388-F7BB846F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3A68C63-D3F7-4D89-A95C-981C7966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199CD77-E246-4247-A9AB-2DE9D9A9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081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A7E957-569C-460A-A2B5-FED4D1A9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FA99ED1-7FC2-4ABB-933F-BDA66F41D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92776A-F101-4C4F-8D6B-394BFDAF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FED3931-1093-48B0-B35D-B1CFD547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520FC39-F052-4DF8-8BDE-A3641649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70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0F2492-E27A-462D-BCB9-2775293B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B6F3116-511E-4635-96E3-86FE34BE6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1E26DE9-1D95-496D-AB21-0ACEFB31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C57A5C6-1D49-4FE0-A5B8-D1FCD90A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5C584A8-C5B2-452C-AA2B-7160A745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01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7C49FA-A520-4052-A62C-3D9A74D8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FEDF99-E156-48A4-AD1F-9C2A9CBE8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DBBFDE9-5E5D-4C5A-AF44-F5AF590DF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5842836-DE6E-4651-AA28-23DBFD6F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C29A605-8E94-427C-9C0F-2CFF1CF6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34FA7E4-4FAB-4A65-AC13-8F89C600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427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F850D9-9F7C-46D0-87A1-E2221BE03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2CFAF85-F252-4AEF-AA82-28107A14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E3A9616-2382-48A4-B76A-2335F7C78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85838DE1-270C-4535-94DC-0D94DAFBE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B445BE1-9DED-4FE6-8F03-1C424FD1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12615AE-AA2C-4271-A28A-3951F01B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9D5DF10-5B7D-4251-8588-9090E593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08E8006E-7D79-4D19-8654-34AADE5C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8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8F783B-A5DC-402D-8408-5514F36E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FAF6B00-B07A-42B8-B0EB-322FAC43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2FF9F63-E3BF-4DBE-B973-DDF9F862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5F60F56-165E-4E80-968F-FC01B3C8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036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79A23877-32F5-44A0-B506-92EEDC5C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8CB153A-1F05-48C8-BF30-402D873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5AB89B7-A6FE-491B-AD27-E8A9BEC2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11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C800D3-6ACD-4A39-96AC-E728D9BA7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ABDFFE-ACD5-4699-9AC2-0EAF8FF58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46D852E-3B73-47DE-9064-E9AC91560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B97C68A-B2EC-4AAF-BD78-7731C3B8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DBCA5E-93BB-4140-B06A-3F2552A1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1170DA3-9C81-4A74-A812-967784A4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790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07DC6B-9948-4784-9D0D-735E61BD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D349FBC-3C01-4B0C-AE21-7DDE280F4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1696DA3-AC1D-465D-9346-8B719F10E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945FB36-3803-44DB-95AF-4A01F508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D43B578-0898-4B15-82A8-66DD26499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6BA1C64-10C8-4C16-8255-469A0F73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100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5F72860-4702-48CA-A439-89E158EB1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FC94BD7-7B89-4DCA-8587-DDFC605E1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F5D9662-37C2-4778-8F04-D610B1CF4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3683-099E-41A3-9E06-E5D485817D82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5AAA18-D8B4-42C9-BB98-024C34A1F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0F367D-7A29-4D3B-BBEE-7A7F2BCCE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C9FA-2CF0-4EF0-B828-BF412ABD7E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645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498F5A3-0367-4696-BB0C-7BA3E3875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sl-SI" b="1" dirty="0">
                <a:solidFill>
                  <a:srgbClr val="FFFFFF"/>
                </a:solidFill>
              </a:rPr>
              <a:t>PISNO DELJENJE- 31.3.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CDDE43C-F562-4630-98DB-9BCB59BE7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endParaRPr lang="sl-SI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4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4A9B12C-B2CB-48B1-B08C-8C4FC028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 zvezek prepiši račune in jih izračunaj.</a:t>
            </a:r>
            <a:r>
              <a:rPr lang="sl-SI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Naredi tudi preizkus.</a:t>
            </a:r>
            <a:br>
              <a:rPr lang="sl-SI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Nato na naslednji prosojnici preveri svoje delo.</a:t>
            </a:r>
            <a:endParaRPr lang="en-US" sz="3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BBA4CAF-43F0-4DF0-89AE-A3A4B626F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720" y="729006"/>
            <a:ext cx="7297280" cy="539998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6A7D1A4-2861-414D-94B9-AA9A89D58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131200"/>
            <a:ext cx="1257299" cy="122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6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2B67B8E4-FECF-4583-A0C4-6373943DE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993" y="66675"/>
            <a:ext cx="7273082" cy="6746047"/>
          </a:xfrm>
          <a:prstGeom prst="rect">
            <a:avLst/>
          </a:prstGeom>
        </p:spPr>
      </p:pic>
      <p:pic>
        <p:nvPicPr>
          <p:cNvPr id="5" name="Slika 4" descr="Thumbs Up Smiley - Osage Community Schools">
            <a:extLst>
              <a:ext uri="{FF2B5EF4-FFF2-40B4-BE49-F238E27FC236}">
                <a16:creationId xmlns:a16="http://schemas.microsoft.com/office/drawing/2014/main" id="{115B54D9-AA34-4F5C-A0AB-1A1FD64FCB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0" y="639007"/>
            <a:ext cx="1615440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Thumbs Up Smiley - Osage Community Schools">
            <a:extLst>
              <a:ext uri="{FF2B5EF4-FFF2-40B4-BE49-F238E27FC236}">
                <a16:creationId xmlns:a16="http://schemas.microsoft.com/office/drawing/2014/main" id="{3F6A9571-3513-4475-8741-CF355C182B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487" y="4629150"/>
            <a:ext cx="1623059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6&quot; Clemson Tigers Emoji Girl and Boy Vinyl Decal-2 Pack ...">
            <a:extLst>
              <a:ext uri="{FF2B5EF4-FFF2-40B4-BE49-F238E27FC236}">
                <a16:creationId xmlns:a16="http://schemas.microsoft.com/office/drawing/2014/main" id="{7B9995AC-7CF9-4942-943E-4A2BECE0AE9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180" y="502920"/>
            <a:ext cx="1623060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 descr="6&quot; Clemson Tigers Emoji Girl and Boy Vinyl Decal-2 Pack ...">
            <a:extLst>
              <a:ext uri="{FF2B5EF4-FFF2-40B4-BE49-F238E27FC236}">
                <a16:creationId xmlns:a16="http://schemas.microsoft.com/office/drawing/2014/main" id="{22FD8C85-F507-4301-9CA8-E0D3F49AA5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0" y="4503420"/>
            <a:ext cx="1623060" cy="16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51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86F957F-B6B8-42EF-A208-E93FF885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 err="1"/>
              <a:t>Reši</a:t>
            </a:r>
            <a:r>
              <a:rPr lang="en-US" sz="6000" b="1" dirty="0"/>
              <a:t> </a:t>
            </a:r>
            <a:r>
              <a:rPr lang="en-US" sz="6000" b="1" dirty="0" err="1"/>
              <a:t>še</a:t>
            </a:r>
            <a:r>
              <a:rPr lang="en-US" sz="6000" b="1" dirty="0"/>
              <a:t> </a:t>
            </a:r>
            <a:r>
              <a:rPr lang="en-US" sz="6000" b="1" dirty="0" err="1"/>
              <a:t>naloge</a:t>
            </a:r>
            <a:r>
              <a:rPr lang="en-US" sz="6000" b="1" dirty="0"/>
              <a:t> v </a:t>
            </a:r>
            <a:r>
              <a:rPr lang="sl-SI" sz="6000" b="1" dirty="0"/>
              <a:t>    </a:t>
            </a:r>
            <a:r>
              <a:rPr lang="en-US" sz="6000" b="1" dirty="0">
                <a:solidFill>
                  <a:srgbClr val="0070C0"/>
                </a:solidFill>
              </a:rPr>
              <a:t>DZ str. 47  </a:t>
            </a:r>
            <a:r>
              <a:rPr lang="en-US" sz="6000" b="1" dirty="0" err="1">
                <a:solidFill>
                  <a:srgbClr val="0070C0"/>
                </a:solidFill>
              </a:rPr>
              <a:t>nal</a:t>
            </a:r>
            <a:r>
              <a:rPr lang="en-US" sz="6000" b="1" dirty="0">
                <a:solidFill>
                  <a:srgbClr val="0070C0"/>
                </a:solidFill>
              </a:rPr>
              <a:t>. 4,5,6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0D960B2C-2A38-459E-A4EE-36C2F4801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91" r="2" b="2"/>
          <a:stretch/>
        </p:blipFill>
        <p:spPr>
          <a:xfrm>
            <a:off x="5640572" y="557360"/>
            <a:ext cx="5608830" cy="5632704"/>
          </a:xfrm>
          <a:prstGeom prst="rect">
            <a:avLst/>
          </a:prstGeom>
        </p:spPr>
      </p:pic>
      <p:pic>
        <p:nvPicPr>
          <p:cNvPr id="21" name="Slika 20" descr="Thumbs Up Smiley - Osage Community Schools">
            <a:extLst>
              <a:ext uri="{FF2B5EF4-FFF2-40B4-BE49-F238E27FC236}">
                <a16:creationId xmlns:a16="http://schemas.microsoft.com/office/drawing/2014/main" id="{A5C5B3E8-9437-4C45-8CDB-8D3964F07F9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354" y="379900"/>
            <a:ext cx="2245243" cy="199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lika 22" descr="6&quot; Clemson Tigers Emoji Girl and Boy Vinyl Decal-2 Pack ...">
            <a:extLst>
              <a:ext uri="{FF2B5EF4-FFF2-40B4-BE49-F238E27FC236}">
                <a16:creationId xmlns:a16="http://schemas.microsoft.com/office/drawing/2014/main" id="{456DEFCD-C550-45A2-AABD-8CA3E67A918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654" y="4238625"/>
            <a:ext cx="1838695" cy="1807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69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Širokozaslonsko</PresentationFormat>
  <Paragraphs>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PISNO DELJENJE- 31.3.</vt:lpstr>
      <vt:lpstr>V zvezek prepiši račune in jih izračunaj. Naredi tudi preizkus.  Nato na naslednji prosojnici preveri svoje delo.</vt:lpstr>
      <vt:lpstr>PowerPointova predstavitev</vt:lpstr>
      <vt:lpstr>Reši še naloge v     DZ str. 47  nal. 4,5,6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DELJENJE- 31.3.</dc:title>
  <dc:creator>UPORABNIK</dc:creator>
  <cp:lastModifiedBy>UPORABNIK</cp:lastModifiedBy>
  <cp:revision>1</cp:revision>
  <dcterms:created xsi:type="dcterms:W3CDTF">2020-03-29T14:47:29Z</dcterms:created>
  <dcterms:modified xsi:type="dcterms:W3CDTF">2020-03-29T14:50:22Z</dcterms:modified>
</cp:coreProperties>
</file>