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BDCAC8-9392-4112-9313-BF9956B3A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3F25E62-148B-42E0-A8A7-F5D6E0A17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D8EE2D7-DD1A-4F6F-BCAE-5C75719D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2711-9F69-47EE-833E-6FF04F24166F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CED02BB-557B-493F-BFF0-AD581602C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0382CF1-6EE6-46B0-976C-E221134F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F31A-B9D1-43A5-968F-76BCCCB863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470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C08DD6-67C6-4FBA-8BF6-D6A52F5F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65FFD4E-2B16-485E-A435-F53663AF8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B8CF5D0-8D72-42DC-BD72-4A6DBF25C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2711-9F69-47EE-833E-6FF04F24166F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DA2FFFD-009D-4088-8F78-6AE410B46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FFBDA08-D2E0-4F43-A4D1-73EF3510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F31A-B9D1-43A5-968F-76BCCCB863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001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A517CFDB-EA9F-4079-9AC8-C3D56D478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D98CF3D-BAB4-423E-A1A1-CABDA4048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491E1E2-FB51-4DC3-9A82-7C97CC92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2711-9F69-47EE-833E-6FF04F24166F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1B530F4-EF64-48BE-971E-444F0BB9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25F8B33-EF1B-487E-97B6-C6337FC8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F31A-B9D1-43A5-968F-76BCCCB863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417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62C879-2847-44F8-AD81-A5452B76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50D065B-5F29-457E-9999-07C450C7D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4619FC5-32FE-4C8A-894E-5ACDDD2C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2711-9F69-47EE-833E-6FF04F24166F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923D1C7-461B-437A-ABA4-692D3D42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CD541F7-13C7-484A-A308-E5DE36C7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F31A-B9D1-43A5-968F-76BCCCB863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001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200EC3-368B-4B5A-ADE4-2B2F8ABCC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08B9058-3BD7-420A-B561-3F7538878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D5BF7C9-E6E4-4FA5-9C3B-37FEA8B9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2711-9F69-47EE-833E-6FF04F24166F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6FB4C60-86DE-4757-AD4E-8D061E4D1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B3E3D88-5242-4298-9A5C-CDA4AC040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F31A-B9D1-43A5-968F-76BCCCB863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253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298199-05E8-4720-9B2F-8F4F35140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7371943-8D14-43F1-9D36-491DE79AF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890A99E-17D6-4331-A809-D93ECBF1A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D7A2AB5-8187-4A23-B244-8DEBF258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2711-9F69-47EE-833E-6FF04F24166F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572FCE3-A79D-4A13-B8BE-8883E5CD5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86EAF32-6926-498D-BAB8-0067E274E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F31A-B9D1-43A5-968F-76BCCCB863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657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D436A5-54DD-453D-8190-7C6C04C85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EB095FA-1A24-44FE-9F9C-DE254C0E1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8343664-247A-4C3C-9CFF-B18A2768D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DE3A5444-8C7C-4D51-9A72-673D5ABFD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CB3E5F95-C882-4A97-864B-8304DDE58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E74F3CA1-2CAA-41C8-ABB5-3BD4E9FBA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2711-9F69-47EE-833E-6FF04F24166F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FB4F7A0F-2F90-4239-84B4-5BC9F445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874F2CCA-1280-49E5-9B6E-E90BE11DC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F31A-B9D1-43A5-968F-76BCCCB863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974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E0FA69-D7DB-41C6-806D-E56924E1C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50781146-6B12-4F51-AB66-2C414243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2711-9F69-47EE-833E-6FF04F24166F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D8544CFD-8D39-43D4-8F3B-BBD9597D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E49D49B-993B-409A-A1EF-47E3062D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F31A-B9D1-43A5-968F-76BCCCB863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437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3DF198C4-3D9E-43F8-A86B-D2992E81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2711-9F69-47EE-833E-6FF04F24166F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8F917912-20E4-4AB3-A9EB-AB5C6345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578F475E-3B91-41B8-A005-DDDBC9E84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F31A-B9D1-43A5-968F-76BCCCB863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93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FF8868-86D9-43CE-A4FB-3B859865D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B81ECCE-8004-4440-B639-A7B05924F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B8DF27B-61BA-49B9-836F-4E0B1A8F6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5DB256E-5755-48AF-BCD4-380F1984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2711-9F69-47EE-833E-6FF04F24166F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276EA04-4956-4ACB-8168-CDB736A7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846F0B9-6DF9-4A83-86A9-8606385D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F31A-B9D1-43A5-968F-76BCCCB863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68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80BC59-F334-447E-87D8-57D891D3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353C9DE8-376C-4D4A-BECF-678CE8004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1708657-4205-49D5-AAE5-CDBD9DBA3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1E734D1-4A72-4370-B59B-12DF20511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2711-9F69-47EE-833E-6FF04F24166F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5019185-92C4-4C5F-ABFB-B6FE8B640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F0EDA6D-B8D1-4E2D-B9B0-22B996465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F31A-B9D1-43A5-968F-76BCCCB863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722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D18508A8-DE91-41B7-A2DE-218CEE4D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55547DF-DEA8-4EC2-B208-C6B889C2A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8F05254-E54D-4C3D-B773-841CD95D5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32711-9F69-47EE-833E-6FF04F24166F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6F1F85E-6C3B-4716-9D82-5233207BC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F3EAD36-4AE1-402E-81B3-9ABCDF440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EF31A-B9D1-43A5-968F-76BCCCB863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190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4B8038-9A5C-46B3-8418-3F9212C11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5831"/>
          </a:xfrm>
        </p:spPr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Pisno deljenje</a:t>
            </a:r>
          </a:p>
        </p:txBody>
      </p:sp>
      <p:pic>
        <p:nvPicPr>
          <p:cNvPr id="1026" name="Picture 2" descr="Rezultat iskanja slik za math clipart">
            <a:extLst>
              <a:ext uri="{FF2B5EF4-FFF2-40B4-BE49-F238E27FC236}">
                <a16:creationId xmlns:a16="http://schemas.microsoft.com/office/drawing/2014/main" id="{DB740BFC-93A5-4933-AD37-8D0137FD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2498406"/>
            <a:ext cx="7762876" cy="410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3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DA80DE-21C1-473F-B55B-B04955515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850"/>
          </a:xfrm>
        </p:spPr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Preveri: U str. 89/ nal.2,3,4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AB5D084-3EF3-41F3-A194-75903A83E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976"/>
            <a:ext cx="10515600" cy="5013987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2.)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35C71B6-93AF-4986-A838-6CD204100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4" y="1231569"/>
            <a:ext cx="8810625" cy="5357530"/>
          </a:xfrm>
          <a:prstGeom prst="rect">
            <a:avLst/>
          </a:prstGeom>
        </p:spPr>
      </p:pic>
      <p:pic>
        <p:nvPicPr>
          <p:cNvPr id="5" name="Slika 4" descr="Rezultat iskanja slik za math clipart">
            <a:extLst>
              <a:ext uri="{FF2B5EF4-FFF2-40B4-BE49-F238E27FC236}">
                <a16:creationId xmlns:a16="http://schemas.microsoft.com/office/drawing/2014/main" id="{FA15A0C5-1C6D-46F1-8129-49BC51C9A3B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351" y="464800"/>
            <a:ext cx="1371600" cy="1464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2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87505993-5AE9-4E4E-B1EB-8F1E55D3B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533400"/>
            <a:ext cx="9460757" cy="2171700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91AD01FC-234B-4B62-8A55-1C2E2B204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62" y="3681413"/>
            <a:ext cx="9548813" cy="2066793"/>
          </a:xfrm>
          <a:prstGeom prst="rect">
            <a:avLst/>
          </a:prstGeom>
        </p:spPr>
      </p:pic>
      <p:pic>
        <p:nvPicPr>
          <p:cNvPr id="6" name="Slika 5" descr="Rezultat iskanja slik za math clipart">
            <a:extLst>
              <a:ext uri="{FF2B5EF4-FFF2-40B4-BE49-F238E27FC236}">
                <a16:creationId xmlns:a16="http://schemas.microsoft.com/office/drawing/2014/main" id="{3F786CD7-DFE1-4938-AF2F-5FCD62450AC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886777"/>
            <a:ext cx="1371600" cy="1464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166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9EC31E6-40E3-48FE-AC90-23F393F71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8373"/>
            <a:ext cx="10515600" cy="5768590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3.)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4.)     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859526A-BFC3-4815-A945-C03539D66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408373"/>
            <a:ext cx="3752850" cy="1628775"/>
          </a:xfrm>
          <a:prstGeom prst="rect">
            <a:avLst/>
          </a:prstGeom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9F67DEC9-85BF-4597-9E34-8E942D9AFF0B}"/>
              </a:ext>
            </a:extLst>
          </p:cNvPr>
          <p:cNvSpPr txBox="1"/>
          <p:nvPr/>
        </p:nvSpPr>
        <p:spPr>
          <a:xfrm>
            <a:off x="5876924" y="600075"/>
            <a:ext cx="5991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O: Trinajstina števila 3055 je število 235.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32A457A-9F37-4455-AEB2-3652F743F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300" y="3209924"/>
            <a:ext cx="4053320" cy="1438275"/>
          </a:xfrm>
          <a:prstGeom prst="rect">
            <a:avLst/>
          </a:prstGeom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1B0F8871-9BF7-4F02-8F71-FAFA24F0C24D}"/>
              </a:ext>
            </a:extLst>
          </p:cNvPr>
          <p:cNvSpPr txBox="1"/>
          <p:nvPr/>
        </p:nvSpPr>
        <p:spPr>
          <a:xfrm>
            <a:off x="5876924" y="3667451"/>
            <a:ext cx="5991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O: V enem zabojčku je 48 breskev.</a:t>
            </a:r>
          </a:p>
        </p:txBody>
      </p:sp>
      <p:pic>
        <p:nvPicPr>
          <p:cNvPr id="8" name="Slika 7" descr="Rezultat iskanja slik za math clipart">
            <a:extLst>
              <a:ext uri="{FF2B5EF4-FFF2-40B4-BE49-F238E27FC236}">
                <a16:creationId xmlns:a16="http://schemas.microsoft.com/office/drawing/2014/main" id="{EBFFB21C-5BE5-4C39-82C2-950B49AC5A4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850" y="1563052"/>
            <a:ext cx="1614057" cy="16468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7095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008155-B413-4EAE-99FE-EBEB795C4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>
                <a:solidFill>
                  <a:srgbClr val="FF0000"/>
                </a:solidFill>
              </a:rPr>
              <a:t>UTRJEVANJE – račune </a:t>
            </a:r>
            <a:r>
              <a:rPr lang="sl-SI" b="1" dirty="0">
                <a:solidFill>
                  <a:srgbClr val="FF0000"/>
                </a:solidFill>
              </a:rPr>
              <a:t>prepiši v zvezek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5775D38-605A-441D-B6B4-20394E792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703270"/>
          </a:xfrm>
        </p:spPr>
        <p:txBody>
          <a:bodyPr/>
          <a:lstStyle/>
          <a:p>
            <a:pPr marL="514350" lvl="0" indent="-514350" hangingPunct="0">
              <a:buAutoNum type="arabicPeriod"/>
            </a:pPr>
            <a:r>
              <a:rPr lang="sl-SI" dirty="0">
                <a:solidFill>
                  <a:srgbClr val="0070C0"/>
                </a:solidFill>
              </a:rPr>
              <a:t>Izračunaj in naredi preizkus.</a:t>
            </a:r>
          </a:p>
          <a:p>
            <a:pPr marL="0" lvl="0" indent="0" hangingPunct="0">
              <a:buNone/>
            </a:pPr>
            <a:r>
              <a:rPr lang="sl-SI" dirty="0"/>
              <a:t>                                                                                      </a:t>
            </a:r>
          </a:p>
          <a:p>
            <a:pPr marL="0" indent="0" hangingPunct="0">
              <a:buNone/>
            </a:pPr>
            <a:r>
              <a:rPr lang="sl-SI" dirty="0"/>
              <a:t>2 3 4 5 : 30 =                          1 4 5 7 : 40 =                       3 4 1 6 : 20 = </a:t>
            </a:r>
          </a:p>
          <a:p>
            <a:pPr marL="0" indent="0" hangingPunct="0">
              <a:buNone/>
            </a:pPr>
            <a:endParaRPr lang="sl-SI" dirty="0"/>
          </a:p>
          <a:p>
            <a:pPr marL="0" lvl="0" indent="0" hangingPunct="0">
              <a:buNone/>
            </a:pPr>
            <a:endParaRPr lang="sl-SI" dirty="0"/>
          </a:p>
          <a:p>
            <a:pPr marL="0" indent="0" hangingPunct="0">
              <a:buNone/>
            </a:pPr>
            <a:r>
              <a:rPr lang="sl-SI" dirty="0"/>
              <a:t>2 4 5 6  : 37 =                     5 6 2 1 8  : 42 =                     1 2 6 4 3 2 : 89 =</a:t>
            </a:r>
          </a:p>
          <a:p>
            <a:pPr marL="0" indent="0" hangingPunct="0">
              <a:buNone/>
            </a:pPr>
            <a:endParaRPr lang="sl-SI" dirty="0"/>
          </a:p>
          <a:p>
            <a:pPr marL="0" indent="0" hangingPunct="0">
              <a:buNone/>
            </a:pPr>
            <a:r>
              <a:rPr lang="sl-SI" b="1" dirty="0">
                <a:solidFill>
                  <a:srgbClr val="00B050"/>
                </a:solidFill>
              </a:rPr>
              <a:t>DELO V DZ / str. </a:t>
            </a:r>
            <a:r>
              <a:rPr lang="sl-SI" b="1" dirty="0">
                <a:solidFill>
                  <a:srgbClr val="FF0000"/>
                </a:solidFill>
              </a:rPr>
              <a:t>44</a:t>
            </a:r>
            <a:r>
              <a:rPr lang="sl-SI" b="1" dirty="0">
                <a:solidFill>
                  <a:srgbClr val="00B050"/>
                </a:solidFill>
              </a:rPr>
              <a:t> / </a:t>
            </a:r>
            <a:r>
              <a:rPr lang="sl-SI" b="1" dirty="0" err="1">
                <a:solidFill>
                  <a:srgbClr val="00B050"/>
                </a:solidFill>
              </a:rPr>
              <a:t>nal</a:t>
            </a:r>
            <a:r>
              <a:rPr lang="sl-SI" b="1" dirty="0">
                <a:solidFill>
                  <a:srgbClr val="00B050"/>
                </a:solidFill>
              </a:rPr>
              <a:t>. </a:t>
            </a:r>
            <a:r>
              <a:rPr lang="sl-SI" b="1" dirty="0">
                <a:solidFill>
                  <a:srgbClr val="FF0000"/>
                </a:solidFill>
              </a:rPr>
              <a:t>1, 2, 3, 4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Označba mesta vsebine 3" descr="Rezultat iskanja slik za PENCIL CLIPART">
            <a:extLst>
              <a:ext uri="{FF2B5EF4-FFF2-40B4-BE49-F238E27FC236}">
                <a16:creationId xmlns:a16="http://schemas.microsoft.com/office/drawing/2014/main" id="{CD505A5E-9E31-47B4-AE1F-BD8946AF647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2650" y="640255"/>
            <a:ext cx="1581149" cy="1325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Rezultat iskanja slik za school clipart">
            <a:extLst>
              <a:ext uri="{FF2B5EF4-FFF2-40B4-BE49-F238E27FC236}">
                <a16:creationId xmlns:a16="http://schemas.microsoft.com/office/drawing/2014/main" id="{ECB8CD78-83EA-48CD-9527-040ABB09B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784" y="4892184"/>
            <a:ext cx="2784141" cy="1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20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110</Words>
  <Application>Microsoft Office PowerPoint</Application>
  <PresentationFormat>Širokozaslonsko</PresentationFormat>
  <Paragraphs>20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Pisno deljenje</vt:lpstr>
      <vt:lpstr>Preveri: U str. 89/ nal.2,3,4</vt:lpstr>
      <vt:lpstr>PowerPointova predstavitev</vt:lpstr>
      <vt:lpstr>PowerPointova predstavitev</vt:lpstr>
      <vt:lpstr>UTRJEVANJE – račune prepiši v zvezek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</dc:title>
  <dc:creator>UPORABNIK</dc:creator>
  <cp:lastModifiedBy>UPORABNIK</cp:lastModifiedBy>
  <cp:revision>3</cp:revision>
  <dcterms:created xsi:type="dcterms:W3CDTF">2020-03-22T12:20:49Z</dcterms:created>
  <dcterms:modified xsi:type="dcterms:W3CDTF">2020-03-22T12:42:30Z</dcterms:modified>
</cp:coreProperties>
</file>