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6CEFA6-F75C-454F-9451-8DA84A90F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E98F27E-6C79-4156-85C9-12A351901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DE5EE07-0596-4304-B89E-F6697453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C3BC92-F1D6-4E03-B690-075D04F0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9E306FE-7395-474C-BA6B-6C64F1C4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59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3BD352-7BA0-4FE2-ACA5-72D36C07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D2216E4-E5E6-4977-B1BF-5A1D5C029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02C4EA1-06C2-425A-9251-E76E427E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D8D8D64-96E9-4D76-91AC-FCCBBE78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C39537D-A34A-4204-8AA3-1B2DFDC2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334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55556C-BD3A-4ABF-9158-F7190C4B5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C403515-CAEB-4A1B-BB52-93D856CCE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E3BE05B-32F0-48BB-8B88-4EB8E324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2D30ABB-910C-4F2E-8EF5-EA70A887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90B428E-CAF1-449A-8FF9-D4C0165E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60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932619-7168-4E5E-BA9C-EE6B9A7A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55AF545-F4A5-4AA9-8C76-988D6145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D8A51A9-120B-4104-AD13-3A69731E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44EC2A2-26F8-48CA-8EA4-FD7E1380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C200E42-FDA7-49E6-BA68-3D662514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20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D67906-F6CB-4764-98DF-BD109202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2D5196A-A6D2-40C3-945B-EB480E13D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B1F2A6-2DC0-4CE1-9634-3973E721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13184C8-70D6-4F36-9426-D7D90AD0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2B59985-E912-4B26-A213-5BD1F6ED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078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D3C758-0BFA-4FB7-903C-60A77582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FF34DCA-90D1-4899-BCFD-BE2186F18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6FD740D-849D-4EAD-858B-24A026C60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67C5DBD-2F6D-4E6A-8318-2418046F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00F1F20-2091-4396-BBA8-D49BA87E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F08F392-7F6D-4839-AD40-D8A01BD3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565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96685C-786F-4A52-A42D-ECE564C57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BD41394-BD87-44FD-B83B-1D657399D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707A59E-A81A-4973-9FC2-14CD69896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965DD285-89AA-4973-9DF8-25E1282D6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3CF391A-DA50-4094-809D-2901389F2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FFA9EE29-97B4-42DB-9917-0F14953E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833C7B85-D356-474A-A78A-496C7F06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B1EAA03-B35A-4EC1-B5B2-B31CF7D6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313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65A7A5-C2A8-4D5D-A7FC-BF6FC060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0C81B4EC-8D47-43E9-985B-35A2B1B5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397228E-B4F8-44BD-BD82-92AAD325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7514C6C-3431-438B-80CB-C644AA6E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065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5A70F160-9E14-4583-AE79-72DFD30E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C5AF639-AD9D-4F89-89A1-BCAE1919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E9E709A-812E-4587-835B-2CC4011F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886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E9EA1D-C37B-4A1D-AB75-90252C6A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B64F19-DED0-478E-8707-5D4087CBE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31662D9-D482-4F83-8D2B-C71348D48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5AD4650-4845-49BF-BA88-09D28F70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C2E4A2F-7F57-4C8B-B281-971A6352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C07EE2E-A6DB-4D41-B26B-C63DEF1E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493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E2462F-C1A3-4C19-AC44-502179BCB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0BED1FDD-B444-48E8-858E-534D22E3A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CD8C865-FE6B-4993-B492-49C70EA15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22B4364-6B62-41A3-B158-87DADE69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4C68BD1-3986-4BD1-91B8-91B71C87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AB156A3-510D-42F4-9045-432876516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940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113A882-429E-4952-8D95-C31B1E92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2C42FBF-4716-46DF-A988-AC2DBC9CB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28A7540-807B-4C60-836F-FA0742995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087BD-FCBF-4C18-BE27-AF23631140EA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6DD1F1B-2D54-4EE7-94A9-722C76B0C6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C14DEEF-5153-4759-AA1C-29E24DB7A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13F1-3B5D-4064-B7B7-09E6FD30AC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208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4B8038-9A5C-46B3-8418-3F9212C1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1026" name="Picture 2" descr="Rezultat iskanja slik za math clipart">
            <a:extLst>
              <a:ext uri="{FF2B5EF4-FFF2-40B4-BE49-F238E27FC236}">
                <a16:creationId xmlns:a16="http://schemas.microsoft.com/office/drawing/2014/main" id="{DB740BFC-93A5-4933-AD37-8D0137FD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498406"/>
            <a:ext cx="7762876" cy="410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AE29B6-6DF2-4CD2-938D-F19A0D53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950"/>
            <a:ext cx="10515600" cy="5434013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PREVERI SVOJE DELO: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A7C82275-E6F4-460C-9E22-1E505E958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469504"/>
              </p:ext>
            </p:extLst>
          </p:nvPr>
        </p:nvGraphicFramePr>
        <p:xfrm>
          <a:off x="1243965" y="1295875"/>
          <a:ext cx="10341394" cy="4527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35968">
                  <a:extLst>
                    <a:ext uri="{9D8B030D-6E8A-4147-A177-3AD203B41FA5}">
                      <a16:colId xmlns:a16="http://schemas.microsoft.com/office/drawing/2014/main" val="2916528625"/>
                    </a:ext>
                  </a:extLst>
                </a:gridCol>
                <a:gridCol w="3526375">
                  <a:extLst>
                    <a:ext uri="{9D8B030D-6E8A-4147-A177-3AD203B41FA5}">
                      <a16:colId xmlns:a16="http://schemas.microsoft.com/office/drawing/2014/main" val="1038393673"/>
                    </a:ext>
                  </a:extLst>
                </a:gridCol>
                <a:gridCol w="3579051">
                  <a:extLst>
                    <a:ext uri="{9D8B030D-6E8A-4147-A177-3AD203B41FA5}">
                      <a16:colId xmlns:a16="http://schemas.microsoft.com/office/drawing/2014/main" val="4085186255"/>
                    </a:ext>
                  </a:extLst>
                </a:gridCol>
              </a:tblGrid>
              <a:tr h="2359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56723 : 12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4726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11 ost.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 </a:t>
                      </a:r>
                      <a:endParaRPr lang="sl-SI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78542 : 15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5236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2 ost.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457865 : 17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26933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4 ost.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7397058"/>
                  </a:ext>
                </a:extLst>
              </a:tr>
              <a:tr h="2168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12398 : 25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495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23 ost.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567981 : 36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15777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9 ost.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</a:rPr>
                        <a:t>658743 : 56 =</a:t>
                      </a: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11763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800" dirty="0">
                          <a:solidFill>
                            <a:srgbClr val="FF0000"/>
                          </a:solidFill>
                          <a:effectLst/>
                        </a:rPr>
                        <a:t>15 ost.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8244061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30D5357E-9CC3-4EBE-AC7D-D1E21F697C16}"/>
              </a:ext>
            </a:extLst>
          </p:cNvPr>
          <p:cNvSpPr txBox="1"/>
          <p:nvPr/>
        </p:nvSpPr>
        <p:spPr>
          <a:xfrm>
            <a:off x="3213717" y="6376675"/>
            <a:ext cx="316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00B050"/>
                </a:solidFill>
              </a:rPr>
              <a:t>DZ str. 45 / </a:t>
            </a:r>
            <a:r>
              <a:rPr lang="sl-SI" sz="2400" b="1" dirty="0" err="1">
                <a:solidFill>
                  <a:srgbClr val="00B050"/>
                </a:solidFill>
              </a:rPr>
              <a:t>nal</a:t>
            </a:r>
            <a:r>
              <a:rPr lang="sl-SI" sz="2400" b="1" dirty="0">
                <a:solidFill>
                  <a:srgbClr val="00B050"/>
                </a:solidFill>
              </a:rPr>
              <a:t>. 5, 6, 7</a:t>
            </a:r>
          </a:p>
        </p:txBody>
      </p:sp>
      <p:pic>
        <p:nvPicPr>
          <p:cNvPr id="9" name="Slika 8" descr="Rezultat iskanja slik za math clipart">
            <a:extLst>
              <a:ext uri="{FF2B5EF4-FFF2-40B4-BE49-F238E27FC236}">
                <a16:creationId xmlns:a16="http://schemas.microsoft.com/office/drawing/2014/main" id="{D20C25E6-9D93-4714-A35E-F0B625ADC2B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379" y="166417"/>
            <a:ext cx="1182433" cy="1129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05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975C029-07F0-45CF-912B-FA34B8F95D6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763588"/>
            <a:ext cx="105156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rgbClr val="00B050"/>
                </a:solidFill>
              </a:rPr>
              <a:t>Preveri še naloge v DZ str. 45 / </a:t>
            </a:r>
            <a:r>
              <a:rPr lang="sl-SI" sz="2400" b="1" dirty="0" err="1">
                <a:solidFill>
                  <a:srgbClr val="00B050"/>
                </a:solidFill>
              </a:rPr>
              <a:t>nal</a:t>
            </a:r>
            <a:r>
              <a:rPr lang="sl-SI" sz="2400" b="1" dirty="0">
                <a:solidFill>
                  <a:srgbClr val="00B050"/>
                </a:solidFill>
              </a:rPr>
              <a:t>. 5, 6, 7: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8AE65AD-3D14-41E5-922A-B309C97BE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1433512"/>
            <a:ext cx="9596438" cy="4776309"/>
          </a:xfrm>
          <a:prstGeom prst="rect">
            <a:avLst/>
          </a:prstGeom>
        </p:spPr>
      </p:pic>
      <p:pic>
        <p:nvPicPr>
          <p:cNvPr id="6" name="Slika 5" descr="Rezultat iskanja slik za math clipart">
            <a:extLst>
              <a:ext uri="{FF2B5EF4-FFF2-40B4-BE49-F238E27FC236}">
                <a16:creationId xmlns:a16="http://schemas.microsoft.com/office/drawing/2014/main" id="{2066A97F-2146-4D6D-B619-6B4AD2DCA99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305" y="166417"/>
            <a:ext cx="1211025" cy="1267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59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12492E-C502-4662-9D28-EB589681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NAVODILA ZA PREVERJANJE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117D70-2DFF-4FFE-9B95-09EDEC464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/>
              <a:t>Med poslanimi gradivi poišči priponko </a:t>
            </a:r>
            <a:r>
              <a:rPr lang="sl-SI" b="1" dirty="0" err="1">
                <a:solidFill>
                  <a:srgbClr val="0070C0"/>
                </a:solidFill>
              </a:rPr>
              <a:t>MAT_preverjanje</a:t>
            </a:r>
            <a:r>
              <a:rPr lang="sl-SI" b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Odpri jo in izračunaj račune. Učni list je sestavljen tako, da imaš že pripravljene kvadratke za vpis številk.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Ko vse izračunaš, svoje spremembe na učnem listu shrani in mi ga pošlji na moj elektronski naslov. </a:t>
            </a:r>
            <a:r>
              <a:rPr lang="sl-SI" b="1" u="sng" dirty="0">
                <a:solidFill>
                  <a:srgbClr val="FF0000"/>
                </a:solidFill>
              </a:rPr>
              <a:t>Računaj sam!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Nato v DZ na str. 46 naredi 1., 2., in 3. nalogo.</a:t>
            </a:r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7B97F783-A22E-471D-A6A0-B0E512A0E89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814" y="365125"/>
            <a:ext cx="1363185" cy="1325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354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178</Words>
  <Application>Microsoft Office PowerPoint</Application>
  <PresentationFormat>Širokozaslonsko</PresentationFormat>
  <Paragraphs>43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Officeova tema</vt:lpstr>
      <vt:lpstr>Pisno deljenje</vt:lpstr>
      <vt:lpstr>PowerPointova predstavitev</vt:lpstr>
      <vt:lpstr>PowerPointova predstavitev</vt:lpstr>
      <vt:lpstr>NAVODILA ZA PREVERJANJE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5</cp:revision>
  <dcterms:created xsi:type="dcterms:W3CDTF">2020-03-25T07:10:33Z</dcterms:created>
  <dcterms:modified xsi:type="dcterms:W3CDTF">2020-03-25T08:24:59Z</dcterms:modified>
</cp:coreProperties>
</file>