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DFB4B0-BB54-413E-B7F0-40399646A8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AA64154-FEE6-4173-80E0-1A00AA601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FE93828-8C7D-49EB-8C69-FD9DEC0A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F88-D232-45C8-B529-D2FFEEF06271}" type="datetimeFigureOut">
              <a:rPr lang="sl-SI" smtClean="0"/>
              <a:t>28. 03. 2020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04368BC-F0F7-48B9-A7EB-8F159D6A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68DB829-E729-402D-A36B-C76D269F6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26FF-A084-4DE6-984E-CE85B92EE8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531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7DB44C-D83C-44A1-AF05-75E9BFDF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A78F43D-F4EF-4C5F-A553-F91C2FEFD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16AD5AFA-1411-4792-B1E1-CDB152C60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F88-D232-45C8-B529-D2FFEEF06271}" type="datetimeFigureOut">
              <a:rPr lang="sl-SI" smtClean="0"/>
              <a:t>28. 03. 2020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0C86997-522B-4D66-AD7E-F3C70018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A9679FA-CFD9-4A69-8F58-3B06E67D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26FF-A084-4DE6-984E-CE85B92EE8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050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049F890-365F-4311-A9E4-A10703D37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644A71A-6C6A-458C-B31D-613BAAF99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D3E001B-5FBD-46DF-955E-0F0668C5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F88-D232-45C8-B529-D2FFEEF06271}" type="datetimeFigureOut">
              <a:rPr lang="sl-SI" smtClean="0"/>
              <a:t>28. 03. 2020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C90DC04-C156-4346-B20B-3F49F574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33F491F-9680-4CB1-B5E2-3A8D86C3D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26FF-A084-4DE6-984E-CE85B92EE8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3993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F39A5C-1D6D-445A-9FA5-D624E26A2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6A2C146-E940-47E3-908E-A8FF9A3C5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480C762-978D-40AF-8814-E1E820FDE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F88-D232-45C8-B529-D2FFEEF06271}" type="datetimeFigureOut">
              <a:rPr lang="sl-SI" smtClean="0"/>
              <a:t>28. 03. 2020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27246DC-884F-455C-8B12-0ACF41B44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17D292A-6973-4823-B63C-33603BBB0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26FF-A084-4DE6-984E-CE85B92EE8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874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918170-2381-416F-BC19-E0598A71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229BAAB-8177-4992-9832-7396476A3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9497F18-1830-445B-AA1D-E03B060E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F88-D232-45C8-B529-D2FFEEF06271}" type="datetimeFigureOut">
              <a:rPr lang="sl-SI" smtClean="0"/>
              <a:t>28. 03. 2020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6134F01-798E-4A8A-BA5B-EA4CB586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E317F52-DE23-450D-AC4F-7C9BD25E5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26FF-A084-4DE6-984E-CE85B92EE8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89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26DA29-D18E-4C82-8C23-BBC9A81B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BC5FE47-7275-42B0-8323-080E1469E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8B28890-0964-435A-96C1-4D61B7DC7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F06C3C1-4128-463E-8C53-10152F69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F88-D232-45C8-B529-D2FFEEF06271}" type="datetimeFigureOut">
              <a:rPr lang="sl-SI" smtClean="0"/>
              <a:t>28. 03. 2020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8422443-7B50-4518-BBB6-2702D74C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C6E3486-EF0C-489A-AA69-76AF897D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26FF-A084-4DE6-984E-CE85B92EE8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32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43EE79-DBD6-4623-8B32-F30167172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1175F1C-6B9A-43AD-87E0-A8DCB709D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91A39DC-9185-4E53-9C8D-B1262DBD7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07FADC46-4EF8-4877-AB2D-A3767AB88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CC85795C-1A8C-415B-95F7-5DEF520A9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CE378F03-58CE-4D57-9889-D51A72196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F88-D232-45C8-B529-D2FFEEF06271}" type="datetimeFigureOut">
              <a:rPr lang="sl-SI" smtClean="0"/>
              <a:t>28. 03. 2020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3C1FE180-BE8D-49EB-88AF-6033E0797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3FB05CAC-3514-4B9E-A357-0DE1AB15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26FF-A084-4DE6-984E-CE85B92EE8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9669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4611B6-F909-4CDE-A9E6-22BB7B338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703C9614-0781-4EFB-8F2E-1A0230A0F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F88-D232-45C8-B529-D2FFEEF06271}" type="datetimeFigureOut">
              <a:rPr lang="sl-SI" smtClean="0"/>
              <a:t>28. 03. 2020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8D6FEEE-9AEA-4107-9405-4FB616CC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C47CACA0-AA4F-4933-8336-43A3D835D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26FF-A084-4DE6-984E-CE85B92EE8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413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695856BC-9CDB-4B1A-815E-A5E9F6354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F88-D232-45C8-B529-D2FFEEF06271}" type="datetimeFigureOut">
              <a:rPr lang="sl-SI" smtClean="0"/>
              <a:t>28. 03. 2020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A30B3251-01F5-4435-9DBE-7F3325F4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86C9B9F-E741-46FA-899D-2A4AF5EB4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26FF-A084-4DE6-984E-CE85B92EE8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376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6CEF2E-0B35-494A-9E77-6D8921C55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E5CAC9-B0E1-4201-8E50-512CA416B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B67BF14-66CB-4918-A3B1-72BC7F09ED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CC2073A-BB36-4D83-A8A9-CE758883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F88-D232-45C8-B529-D2FFEEF06271}" type="datetimeFigureOut">
              <a:rPr lang="sl-SI" smtClean="0"/>
              <a:t>28. 03. 2020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C56069B-D795-4E64-A7D7-0A2983E4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9B88BB29-7957-4593-9DB4-C10DDB2C0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26FF-A084-4DE6-984E-CE85B92EE8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064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F11404-F91C-4EA2-B83B-8BFAB7AE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AE480437-234C-425F-A798-DD6E628BEA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4C30C62F-315E-4ABA-8437-8886FCBF6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DCAA75B1-2D55-47C1-9BFF-A0631CFB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F88-D232-45C8-B529-D2FFEEF06271}" type="datetimeFigureOut">
              <a:rPr lang="sl-SI" smtClean="0"/>
              <a:t>28. 03. 2020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ADE591D-BA63-4C1D-B849-09969FC65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ECC1F9F4-CA27-4D7B-8C71-2B6C02D6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26FF-A084-4DE6-984E-CE85B92EE8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0284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26A73D56-9ECD-4F64-A349-C82EF7F85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1A05417-9B71-4726-9448-4DF0D2D20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E00C2A7-E517-4C6A-A42B-61A24D3DA6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6DF88-D232-45C8-B529-D2FFEEF06271}" type="datetimeFigureOut">
              <a:rPr lang="sl-SI" smtClean="0"/>
              <a:t>28. 03. 2020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52F740F-2AAA-4593-B52B-5F47B5291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1E26E19-B615-47D1-B1C2-6F888B6E9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126FF-A084-4DE6-984E-CE85B92EE8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864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liveworksheets.com/by86378x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4B8038-9A5C-46B3-8418-3F9212C11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5831"/>
          </a:xfrm>
        </p:spPr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Pisno deljenje</a:t>
            </a:r>
          </a:p>
        </p:txBody>
      </p:sp>
      <p:pic>
        <p:nvPicPr>
          <p:cNvPr id="1026" name="Picture 2" descr="Rezultat iskanja slik za math clipart">
            <a:extLst>
              <a:ext uri="{FF2B5EF4-FFF2-40B4-BE49-F238E27FC236}">
                <a16:creationId xmlns:a16="http://schemas.microsoft.com/office/drawing/2014/main" id="{DB740BFC-93A5-4933-AD37-8D0137FD2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498406"/>
            <a:ext cx="7762876" cy="410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3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9CD5A5E7-0EA5-47F8-B190-732DCDE2B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825623"/>
            <a:ext cx="9735845" cy="5069150"/>
          </a:xfrm>
        </p:spPr>
        <p:txBody>
          <a:bodyPr/>
          <a:lstStyle/>
          <a:p>
            <a:pPr algn="l"/>
            <a:r>
              <a:rPr lang="sl-SI" b="1" dirty="0">
                <a:solidFill>
                  <a:srgbClr val="FF0000"/>
                </a:solidFill>
              </a:rPr>
              <a:t>PREVERI: DZ str. 46 / </a:t>
            </a:r>
            <a:r>
              <a:rPr lang="sl-SI" b="1" dirty="0" err="1">
                <a:solidFill>
                  <a:srgbClr val="FF0000"/>
                </a:solidFill>
              </a:rPr>
              <a:t>nal</a:t>
            </a:r>
            <a:r>
              <a:rPr lang="sl-SI" b="1" dirty="0">
                <a:solidFill>
                  <a:srgbClr val="FF0000"/>
                </a:solidFill>
              </a:rPr>
              <a:t>. 1., 2., in 3.</a:t>
            </a:r>
          </a:p>
          <a:p>
            <a:pPr algn="l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C0F4BEC-6A1C-4BD9-A48A-742ACEA09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780" y="1800224"/>
            <a:ext cx="7057886" cy="3762375"/>
          </a:xfrm>
          <a:prstGeom prst="rect">
            <a:avLst/>
          </a:prstGeom>
        </p:spPr>
      </p:pic>
      <p:pic>
        <p:nvPicPr>
          <p:cNvPr id="5" name="Slika 4" descr="Rezultat iskanja slik za math clipart">
            <a:extLst>
              <a:ext uri="{FF2B5EF4-FFF2-40B4-BE49-F238E27FC236}">
                <a16:creationId xmlns:a16="http://schemas.microsoft.com/office/drawing/2014/main" id="{914EA156-F835-4D40-B56B-703EB52969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951" y="166417"/>
            <a:ext cx="2717862" cy="2605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480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E9F219-FDDB-4B54-8313-85E6CE600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54" y="681038"/>
            <a:ext cx="10515600" cy="739390"/>
          </a:xfrm>
        </p:spPr>
        <p:txBody>
          <a:bodyPr>
            <a:normAutofit fontScale="90000"/>
          </a:bodyPr>
          <a:lstStyle/>
          <a:p>
            <a:br>
              <a:rPr lang="sl-SI" sz="3600" dirty="0"/>
            </a:br>
            <a:r>
              <a:rPr lang="sl-SI" sz="3600" dirty="0"/>
              <a:t>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EBC56F3-4195-44C2-92CD-D00B2EDAE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495925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00B050"/>
                </a:solidFill>
              </a:rPr>
              <a:t>Danes boš svoje znanje utrjeval prek spleta. Učni list deljenja najdeš na spodnji povezavi: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1DCD366-EC5D-49C4-A6CD-A6500435D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620660"/>
            <a:ext cx="9459897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l-SI" altLang="sl-SI" dirty="0">
                <a:latin typeface="Arial" panose="020B0604020202020204" pitchFamily="34" charset="0"/>
                <a:hlinkClick r:id="rId2"/>
              </a:rPr>
              <a:t>https://www.liveworksheets.com/by86378xv</a:t>
            </a:r>
            <a:endParaRPr lang="sl-SI" altLang="sl-SI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EC085BC6-8465-4568-AFF8-862C075B2CD5}"/>
              </a:ext>
            </a:extLst>
          </p:cNvPr>
          <p:cNvSpPr txBox="1"/>
          <p:nvPr/>
        </p:nvSpPr>
        <p:spPr>
          <a:xfrm>
            <a:off x="740546" y="2521258"/>
            <a:ext cx="98327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Če imaš trenutno </a:t>
            </a:r>
            <a:r>
              <a:rPr lang="sl-SI" dirty="0" err="1"/>
              <a:t>pttx</a:t>
            </a:r>
            <a:r>
              <a:rPr lang="sl-SI" dirty="0"/>
              <a:t> predstavitev na diaprojekciji, samo klikni na povezavo in boš prišel do učnega lista </a:t>
            </a:r>
            <a:r>
              <a:rPr lang="sl-SI" i="1" dirty="0"/>
              <a:t>Pisno deljenje.</a:t>
            </a:r>
          </a:p>
          <a:p>
            <a:endParaRPr lang="sl-SI" dirty="0"/>
          </a:p>
          <a:p>
            <a:r>
              <a:rPr lang="sl-SI" dirty="0"/>
              <a:t>Reši elektronski učni list. Račune za 2., 3., 4. in 5. nalogo piši v zvezek, na elektronski test pa v odgovor ustavi dobljeni rezultat. </a:t>
            </a:r>
          </a:p>
          <a:p>
            <a:endParaRPr lang="sl-SI" dirty="0"/>
          </a:p>
          <a:p>
            <a:r>
              <a:rPr lang="sl-SI" dirty="0"/>
              <a:t>Ko končaš spodaj klikni gumb </a:t>
            </a:r>
          </a:p>
          <a:p>
            <a:endParaRPr lang="sl-SI" dirty="0"/>
          </a:p>
          <a:p>
            <a:r>
              <a:rPr lang="sl-SI" b="1" dirty="0"/>
              <a:t>Odpre se spodnje okno- poglej na </a:t>
            </a:r>
            <a:r>
              <a:rPr lang="sl-SI" b="1" dirty="0">
                <a:solidFill>
                  <a:srgbClr val="FF0000"/>
                </a:solidFill>
              </a:rPr>
              <a:t>naslednjo</a:t>
            </a:r>
            <a:r>
              <a:rPr lang="sl-SI" b="1" dirty="0"/>
              <a:t> stran:</a:t>
            </a:r>
          </a:p>
          <a:p>
            <a:endParaRPr lang="sl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0779EB70-F7CC-4474-8918-9AB7BA6A09E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4052838"/>
            <a:ext cx="1866900" cy="499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021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646F231-74BF-4C82-BAD0-DF075D7F8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896937"/>
            <a:ext cx="10515600" cy="5595938"/>
          </a:xfrm>
        </p:spPr>
        <p:txBody>
          <a:bodyPr/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6AABFE8B-7517-4432-946E-D64DA2348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695" y="896937"/>
            <a:ext cx="6745002" cy="5595938"/>
          </a:xfrm>
          <a:prstGeom prst="rect">
            <a:avLst/>
          </a:prstGeom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CD27F37A-10F5-4E23-B81E-8EE8BBE9D369}"/>
              </a:ext>
            </a:extLst>
          </p:cNvPr>
          <p:cNvSpPr txBox="1"/>
          <p:nvPr/>
        </p:nvSpPr>
        <p:spPr>
          <a:xfrm>
            <a:off x="7868242" y="1171787"/>
            <a:ext cx="2565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Najprej klikneš na pismo</a:t>
            </a:r>
          </a:p>
        </p:txBody>
      </p:sp>
      <p:cxnSp>
        <p:nvCxnSpPr>
          <p:cNvPr id="9" name="Raven puščični povezovalnik 8">
            <a:extLst>
              <a:ext uri="{FF2B5EF4-FFF2-40B4-BE49-F238E27FC236}">
                <a16:creationId xmlns:a16="http://schemas.microsoft.com/office/drawing/2014/main" id="{A411BAAD-4369-48FD-8CFA-884911380DBC}"/>
              </a:ext>
            </a:extLst>
          </p:cNvPr>
          <p:cNvCxnSpPr/>
          <p:nvPr/>
        </p:nvCxnSpPr>
        <p:spPr>
          <a:xfrm flipH="1">
            <a:off x="7291194" y="1705421"/>
            <a:ext cx="514905" cy="403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961AA98F-F1C4-4801-BFE3-1C4A5571B705}"/>
              </a:ext>
            </a:extLst>
          </p:cNvPr>
          <p:cNvSpPr txBox="1"/>
          <p:nvPr/>
        </p:nvSpPr>
        <p:spPr>
          <a:xfrm>
            <a:off x="8262422" y="2059619"/>
            <a:ext cx="2668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in odprejo se spodnja okna.</a:t>
            </a:r>
          </a:p>
        </p:txBody>
      </p:sp>
      <p:cxnSp>
        <p:nvCxnSpPr>
          <p:cNvPr id="12" name="Raven puščični povezovalnik 11">
            <a:extLst>
              <a:ext uri="{FF2B5EF4-FFF2-40B4-BE49-F238E27FC236}">
                <a16:creationId xmlns:a16="http://schemas.microsoft.com/office/drawing/2014/main" id="{78F80C84-ECA2-4384-8577-07F29BC510A7}"/>
              </a:ext>
            </a:extLst>
          </p:cNvPr>
          <p:cNvCxnSpPr/>
          <p:nvPr/>
        </p:nvCxnSpPr>
        <p:spPr>
          <a:xfrm flipH="1">
            <a:off x="8004310" y="2738709"/>
            <a:ext cx="568171" cy="5681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Puščica: dol 12">
            <a:extLst>
              <a:ext uri="{FF2B5EF4-FFF2-40B4-BE49-F238E27FC236}">
                <a16:creationId xmlns:a16="http://schemas.microsoft.com/office/drawing/2014/main" id="{BC796C2A-9524-4F21-84A9-CF3FE1F78897}"/>
              </a:ext>
            </a:extLst>
          </p:cNvPr>
          <p:cNvSpPr/>
          <p:nvPr/>
        </p:nvSpPr>
        <p:spPr>
          <a:xfrm>
            <a:off x="8822153" y="1586614"/>
            <a:ext cx="461639" cy="5006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5350B3B8-4C2B-4FCE-BCB9-258F01FF6F81}"/>
              </a:ext>
            </a:extLst>
          </p:cNvPr>
          <p:cNvSpPr txBox="1"/>
          <p:nvPr/>
        </p:nvSpPr>
        <p:spPr>
          <a:xfrm>
            <a:off x="8371643" y="3495625"/>
            <a:ext cx="290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Napiši svoje ime in priimek</a:t>
            </a:r>
          </a:p>
        </p:txBody>
      </p:sp>
      <p:cxnSp>
        <p:nvCxnSpPr>
          <p:cNvPr id="17" name="Raven puščični povezovalnik 16">
            <a:extLst>
              <a:ext uri="{FF2B5EF4-FFF2-40B4-BE49-F238E27FC236}">
                <a16:creationId xmlns:a16="http://schemas.microsoft.com/office/drawing/2014/main" id="{37A13F85-BB79-4350-9D21-6F0F79516847}"/>
              </a:ext>
            </a:extLst>
          </p:cNvPr>
          <p:cNvCxnSpPr/>
          <p:nvPr/>
        </p:nvCxnSpPr>
        <p:spPr>
          <a:xfrm flipH="1">
            <a:off x="8004310" y="3694906"/>
            <a:ext cx="25811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C0AEC764-4C2E-46FA-8A7B-1B7862C85F19}"/>
              </a:ext>
            </a:extLst>
          </p:cNvPr>
          <p:cNvSpPr txBox="1"/>
          <p:nvPr/>
        </p:nvSpPr>
        <p:spPr>
          <a:xfrm>
            <a:off x="7155014" y="4073354"/>
            <a:ext cx="290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Razred (5.a)</a:t>
            </a:r>
          </a:p>
        </p:txBody>
      </p:sp>
      <p:sp>
        <p:nvSpPr>
          <p:cNvPr id="19" name="PoljeZBesedilom 18">
            <a:extLst>
              <a:ext uri="{FF2B5EF4-FFF2-40B4-BE49-F238E27FC236}">
                <a16:creationId xmlns:a16="http://schemas.microsoft.com/office/drawing/2014/main" id="{ABFA01D3-4F22-44DD-BE71-A378895C9E6B}"/>
              </a:ext>
            </a:extLst>
          </p:cNvPr>
          <p:cNvSpPr txBox="1"/>
          <p:nvPr/>
        </p:nvSpPr>
        <p:spPr>
          <a:xfrm>
            <a:off x="7183784" y="4597163"/>
            <a:ext cx="290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Predmet (matematika)</a:t>
            </a:r>
          </a:p>
        </p:txBody>
      </p:sp>
      <p:sp>
        <p:nvSpPr>
          <p:cNvPr id="20" name="PoljeZBesedilom 19">
            <a:extLst>
              <a:ext uri="{FF2B5EF4-FFF2-40B4-BE49-F238E27FC236}">
                <a16:creationId xmlns:a16="http://schemas.microsoft.com/office/drawing/2014/main" id="{92BF84C4-8579-4AC1-81F2-C685F6D12455}"/>
              </a:ext>
            </a:extLst>
          </p:cNvPr>
          <p:cNvSpPr txBox="1"/>
          <p:nvPr/>
        </p:nvSpPr>
        <p:spPr>
          <a:xfrm>
            <a:off x="7357813" y="5284160"/>
            <a:ext cx="37329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Moj e-naslov:</a:t>
            </a:r>
          </a:p>
          <a:p>
            <a:r>
              <a:rPr lang="sl-SI" b="1" dirty="0">
                <a:solidFill>
                  <a:srgbClr val="FF0000"/>
                </a:solidFill>
              </a:rPr>
              <a:t>tatjana.hrovat@guest.arnes.si</a:t>
            </a:r>
          </a:p>
          <a:p>
            <a:endParaRPr lang="sl-SI" b="1" dirty="0">
              <a:solidFill>
                <a:srgbClr val="FF0000"/>
              </a:solidFill>
            </a:endParaRPr>
          </a:p>
        </p:txBody>
      </p:sp>
      <p:cxnSp>
        <p:nvCxnSpPr>
          <p:cNvPr id="22" name="Raven puščični povezovalnik 21">
            <a:extLst>
              <a:ext uri="{FF2B5EF4-FFF2-40B4-BE49-F238E27FC236}">
                <a16:creationId xmlns:a16="http://schemas.microsoft.com/office/drawing/2014/main" id="{F947BFB9-A44D-4CD4-B581-ECF6BAC3F1F6}"/>
              </a:ext>
            </a:extLst>
          </p:cNvPr>
          <p:cNvCxnSpPr/>
          <p:nvPr/>
        </p:nvCxnSpPr>
        <p:spPr>
          <a:xfrm flipH="1">
            <a:off x="6454066" y="4252983"/>
            <a:ext cx="570880" cy="204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Raven puščični povezovalnik 23">
            <a:extLst>
              <a:ext uri="{FF2B5EF4-FFF2-40B4-BE49-F238E27FC236}">
                <a16:creationId xmlns:a16="http://schemas.microsoft.com/office/drawing/2014/main" id="{E5922F76-8BE8-4EA0-8162-62D8A674A071}"/>
              </a:ext>
            </a:extLst>
          </p:cNvPr>
          <p:cNvCxnSpPr/>
          <p:nvPr/>
        </p:nvCxnSpPr>
        <p:spPr>
          <a:xfrm flipH="1">
            <a:off x="6581420" y="4781829"/>
            <a:ext cx="57359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Raven puščični povezovalnik 25">
            <a:extLst>
              <a:ext uri="{FF2B5EF4-FFF2-40B4-BE49-F238E27FC236}">
                <a16:creationId xmlns:a16="http://schemas.microsoft.com/office/drawing/2014/main" id="{8D80CC1B-1DA5-4F24-B484-18BC3068C110}"/>
              </a:ext>
            </a:extLst>
          </p:cNvPr>
          <p:cNvCxnSpPr/>
          <p:nvPr/>
        </p:nvCxnSpPr>
        <p:spPr>
          <a:xfrm flipH="1">
            <a:off x="6889072" y="5450889"/>
            <a:ext cx="46874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2A5E4CDD-1539-497E-B2C5-DA8845409090}"/>
              </a:ext>
            </a:extLst>
          </p:cNvPr>
          <p:cNvSpPr txBox="1"/>
          <p:nvPr/>
        </p:nvSpPr>
        <p:spPr>
          <a:xfrm>
            <a:off x="5237825" y="6207490"/>
            <a:ext cx="289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Na koncu klikni še na tipko </a:t>
            </a:r>
            <a:r>
              <a:rPr lang="sl-SI" b="1" dirty="0" err="1">
                <a:solidFill>
                  <a:srgbClr val="FF0000"/>
                </a:solidFill>
              </a:rPr>
              <a:t>send</a:t>
            </a:r>
            <a:r>
              <a:rPr lang="sl-SI" b="1" dirty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29" name="Raven puščični povezovalnik 28">
            <a:extLst>
              <a:ext uri="{FF2B5EF4-FFF2-40B4-BE49-F238E27FC236}">
                <a16:creationId xmlns:a16="http://schemas.microsoft.com/office/drawing/2014/main" id="{2AA77046-F3D9-48E4-86AA-25371757D9F4}"/>
              </a:ext>
            </a:extLst>
          </p:cNvPr>
          <p:cNvCxnSpPr/>
          <p:nvPr/>
        </p:nvCxnSpPr>
        <p:spPr>
          <a:xfrm flipH="1" flipV="1">
            <a:off x="5184559" y="5961063"/>
            <a:ext cx="399495" cy="1645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40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156</Words>
  <Application>Microsoft Office PowerPoint</Application>
  <PresentationFormat>Širokozaslonsko</PresentationFormat>
  <Paragraphs>21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Pisno deljenje</vt:lpstr>
      <vt:lpstr>PowerPointova predstavitev</vt:lpstr>
      <vt:lpstr>  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</dc:title>
  <dc:creator>UPORABNIK</dc:creator>
  <cp:lastModifiedBy>UPORABNIK</cp:lastModifiedBy>
  <cp:revision>6</cp:revision>
  <dcterms:created xsi:type="dcterms:W3CDTF">2020-03-27T14:39:01Z</dcterms:created>
  <dcterms:modified xsi:type="dcterms:W3CDTF">2020-03-28T17:15:32Z</dcterms:modified>
</cp:coreProperties>
</file>