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960643-F40B-4A7F-B908-150D7C15C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8283C67-05C7-4A75-B5FF-A939CC23E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26B943F-D1D7-4073-AE36-CE8E32A46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C906D0A-C74B-45FA-8717-EC4DF8A1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EB74226-E3FC-49B6-B8C3-D1C6634E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256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1E10AA-E194-4721-BD6C-9A5CC9F7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F4B046EA-02A0-4F5F-98FE-9C2D7523F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5245390-691A-48DC-9F68-167A17D59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3236CA0-6B17-4116-9F00-88402573D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271E8AB-D1CE-4739-AC31-20C8BADC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3134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8FC00BB-E58B-4624-ACBE-2A81F7F92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190008F-5141-4871-9545-1A9BE7D25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228D4CC-88BC-49FE-A3A6-4C992AE7B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5B5DA20-3C08-4079-801A-75905AF4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CA9F858-4B2A-4A20-9BE0-ABE08338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496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BE67D3-9B2F-49F5-9FC4-ED3F95919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EBDDB1A-4D24-4E7C-B43D-8FDF41A29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30FEE03-CBA3-4C71-B9B3-433393376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D444085-1E9C-4291-9E70-2F2D87F52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12FB468-730B-4EA9-9E70-6862817D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170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210710-515A-42CC-8689-1B13B746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6C3E99C-D082-43AB-8773-367AC9A42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BD2E6B0-A824-4DA6-881C-B26765683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92FE841-2CE5-4F2A-9962-02A2BD65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C2162CB-6115-4B6D-B01D-30D39471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69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3FF6B1-79A1-41AD-A639-9DABE754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56BBE57-74FF-4CD8-A54E-19A5A7523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A844B50-978D-4638-8CC5-11DD01404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CCE4D16-7342-4B9F-8FA2-7EB84ABBA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1014634-C26A-493A-81A2-EA57CF9F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354BEBB-D207-4170-A512-6BE94FCC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920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EB2E00-89D9-4124-8E73-980BC00F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1D665AB-E0AB-4075-B491-0627002EF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3EFB6BC-795C-4C2A-989A-59ED80D4F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71BC10A0-1179-4A42-92C7-CB992EC32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35379F4E-79D8-4216-9699-5D0A0BF1C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301463F5-6830-4E57-92A3-B4BA0909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9B8F49E6-5DB5-4E8A-B3E1-9E35969A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2730641D-AF1C-47B6-929F-0CAB27AD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286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B77AC4-D5F7-4A65-A4DD-4E69FABC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2B08730F-7249-453F-AB9B-700D3723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79DF1010-9DB1-4BF0-B133-4247C5DC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818CAD3-7B66-42FE-892F-AA60ADD3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79106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184973DB-458B-4F5B-AE4D-5E8E9AAD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E1C8FDD-8D29-4920-BAEA-3EBED1FB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710F5B4-E4D6-484A-A6BA-2A4ACB73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486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181997-26AA-4879-9836-C2DB32F2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B36A18-BC4A-4AD0-AB28-E31393BED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372A4FF-74BE-4772-A392-FBC0E147D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5F50B42-1541-4ADB-9DF2-FACB195A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97E1171-2F40-4D66-987D-12BE524C0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6B3042D-9982-44B7-9327-EDEFF0F9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292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C23BD8-E1A4-494E-9B37-8C38441DD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47417F16-E564-47BC-B079-A07795B6D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C1013C8-81B0-42BA-975D-4FA3E16802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A853474-8D7D-4224-8F1B-A92EC5DD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412E758-03A9-4494-A283-9FB10210A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FA025AE-EC1B-42C9-8C06-C1524F834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067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82020345-0DE2-439D-84ED-2600B1E8C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C320213-C5D8-4E5F-AB9B-05D3D66C6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BD21E90-AD9A-458C-AE6F-BA4BCA767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BA8F-80AF-41A9-80A3-B6FF29DA9AF9}" type="datetimeFigureOut">
              <a:rPr lang="sl-SI" smtClean="0"/>
              <a:t>20. 03. 2020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5A8552F-E26C-4838-ACCB-315144EBA3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1CA268D-CA08-4D36-8E18-A253EACE2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1350-A4D8-463F-A09F-E62752F4A3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900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zultat iskanja slik za math clipart">
            <a:extLst>
              <a:ext uri="{FF2B5EF4-FFF2-40B4-BE49-F238E27FC236}">
                <a16:creationId xmlns:a16="http://schemas.microsoft.com/office/drawing/2014/main" id="{BA9431D1-CCA5-45FE-B7BF-217709781D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2D48DC5-6806-43ED-B628-E1D208742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sl-SI" sz="4800" b="1" dirty="0">
                <a:solidFill>
                  <a:srgbClr val="FF0000"/>
                </a:solidFill>
              </a:rPr>
              <a:t>PISNO DELJENJE</a:t>
            </a:r>
          </a:p>
        </p:txBody>
      </p:sp>
    </p:spTree>
    <p:extLst>
      <p:ext uri="{BB962C8B-B14F-4D97-AF65-F5344CB8AC3E}">
        <p14:creationId xmlns:p14="http://schemas.microsoft.com/office/powerpoint/2010/main" val="502862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9A9F34CD-3D01-403E-AE9B-46841A4A5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9809" y="825623"/>
            <a:ext cx="10182687" cy="5601810"/>
          </a:xfrm>
        </p:spPr>
        <p:txBody>
          <a:bodyPr/>
          <a:lstStyle/>
          <a:p>
            <a:pPr algn="l"/>
            <a:r>
              <a:rPr lang="sl-SI" sz="3200" b="1" dirty="0">
                <a:solidFill>
                  <a:srgbClr val="FF0000"/>
                </a:solidFill>
              </a:rPr>
              <a:t>PREVERI SVOJE DELO </a:t>
            </a:r>
            <a:r>
              <a:rPr lang="sl-SI" sz="3200" b="1" dirty="0"/>
              <a:t>- </a:t>
            </a:r>
            <a:r>
              <a:rPr lang="sl-SI" sz="3200" b="1" dirty="0">
                <a:solidFill>
                  <a:srgbClr val="00B050"/>
                </a:solidFill>
              </a:rPr>
              <a:t>DZ str. 43 / </a:t>
            </a:r>
            <a:r>
              <a:rPr lang="sl-SI" sz="3200" b="1" dirty="0" err="1">
                <a:solidFill>
                  <a:srgbClr val="00B050"/>
                </a:solidFill>
              </a:rPr>
              <a:t>nal</a:t>
            </a:r>
            <a:r>
              <a:rPr lang="sl-SI" sz="3200" b="1" dirty="0">
                <a:solidFill>
                  <a:srgbClr val="00B050"/>
                </a:solidFill>
              </a:rPr>
              <a:t>. 3, 4</a:t>
            </a:r>
          </a:p>
          <a:p>
            <a:pPr algn="l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CC41980-FF3D-4951-B0D4-DD96C00DA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085" y="1790699"/>
            <a:ext cx="8030241" cy="4038601"/>
          </a:xfrm>
          <a:prstGeom prst="rect">
            <a:avLst/>
          </a:prstGeom>
        </p:spPr>
      </p:pic>
      <p:pic>
        <p:nvPicPr>
          <p:cNvPr id="5" name="Picture 2" descr="Rezultat iskanja slik za reading clipart">
            <a:extLst>
              <a:ext uri="{FF2B5EF4-FFF2-40B4-BE49-F238E27FC236}">
                <a16:creationId xmlns:a16="http://schemas.microsoft.com/office/drawing/2014/main" id="{26B2E34E-4D0A-48F3-A904-59D33A28DC3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5" y="430568"/>
            <a:ext cx="2514600" cy="13601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449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E1EA17-F1A0-4DCF-8D5A-F24C1F0D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>
                <a:solidFill>
                  <a:srgbClr val="FF0000"/>
                </a:solidFill>
              </a:rPr>
              <a:t>Vaja dela mojstra, mojster pa vajo!</a:t>
            </a:r>
          </a:p>
        </p:txBody>
      </p:sp>
      <p:pic>
        <p:nvPicPr>
          <p:cNvPr id="4" name="Picture 2" descr="Rezultat iskanja slik za remember clipart">
            <a:extLst>
              <a:ext uri="{FF2B5EF4-FFF2-40B4-BE49-F238E27FC236}">
                <a16:creationId xmlns:a16="http://schemas.microsoft.com/office/drawing/2014/main" id="{994C3A51-B1B0-4AE5-923C-C8FAABCCDA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713" y="365125"/>
            <a:ext cx="1836361" cy="154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703D3D9D-18DD-4084-8645-3A17A45BAC0B}"/>
              </a:ext>
            </a:extLst>
          </p:cNvPr>
          <p:cNvSpPr txBox="1"/>
          <p:nvPr/>
        </p:nvSpPr>
        <p:spPr>
          <a:xfrm>
            <a:off x="1028699" y="2133600"/>
            <a:ext cx="100107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>
                <a:solidFill>
                  <a:srgbClr val="00B050"/>
                </a:solidFill>
              </a:rPr>
              <a:t>Reši naloge v </a:t>
            </a:r>
            <a:r>
              <a:rPr lang="sl-SI" sz="3600" b="1" u="sng" dirty="0">
                <a:solidFill>
                  <a:srgbClr val="00B050"/>
                </a:solidFill>
              </a:rPr>
              <a:t>učbeniku</a:t>
            </a:r>
            <a:r>
              <a:rPr lang="sl-SI" sz="3600" b="1" dirty="0">
                <a:solidFill>
                  <a:srgbClr val="00B050"/>
                </a:solidFill>
              </a:rPr>
              <a:t>  str. 89/ </a:t>
            </a:r>
            <a:r>
              <a:rPr lang="sl-SI" sz="3600" b="1" dirty="0" err="1">
                <a:solidFill>
                  <a:srgbClr val="00B050"/>
                </a:solidFill>
              </a:rPr>
              <a:t>nal</a:t>
            </a:r>
            <a:r>
              <a:rPr lang="sl-SI" sz="3600" b="1" dirty="0">
                <a:solidFill>
                  <a:srgbClr val="00B050"/>
                </a:solidFill>
              </a:rPr>
              <a:t>. 2, 3, 4</a:t>
            </a:r>
          </a:p>
          <a:p>
            <a:endParaRPr lang="sl-SI" sz="3600" dirty="0"/>
          </a:p>
          <a:p>
            <a:r>
              <a:rPr lang="sl-SI" sz="3600" dirty="0">
                <a:solidFill>
                  <a:srgbClr val="0070C0"/>
                </a:solidFill>
              </a:rPr>
              <a:t>Naloge rešuj v zvezek. Ne pozabi na preizkuse.</a:t>
            </a:r>
          </a:p>
          <a:p>
            <a:endParaRPr lang="sl-SI" sz="3600" dirty="0"/>
          </a:p>
          <a:p>
            <a:endParaRPr lang="sl-SI" sz="3600" dirty="0"/>
          </a:p>
          <a:p>
            <a:r>
              <a:rPr lang="sl-SI" sz="2400" b="1" dirty="0"/>
              <a:t>Če imaš težave, si lahko še enkrat pogledaš video, ki sem ti ga v pomoč poslala v četrtek.</a:t>
            </a:r>
          </a:p>
        </p:txBody>
      </p:sp>
      <p:pic>
        <p:nvPicPr>
          <p:cNvPr id="6" name="Označba mesta vsebine 3" descr="Rezultat iskanja slik za PENCIL CLIPART">
            <a:extLst>
              <a:ext uri="{FF2B5EF4-FFF2-40B4-BE49-F238E27FC236}">
                <a16:creationId xmlns:a16="http://schemas.microsoft.com/office/drawing/2014/main" id="{742631C0-61E7-4A84-B832-573A5499F46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713" y="2350293"/>
            <a:ext cx="909243" cy="833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9637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70</Words>
  <Application>Microsoft Office PowerPoint</Application>
  <PresentationFormat>Širokozaslonsko</PresentationFormat>
  <Paragraphs>9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PISNO DELJENJE</vt:lpstr>
      <vt:lpstr>PowerPointova predstavitev</vt:lpstr>
      <vt:lpstr>Vaja dela mojstra, mojster pa vajo!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</dc:title>
  <dc:creator>UPORABNIK</dc:creator>
  <cp:lastModifiedBy>UPORABNIK</cp:lastModifiedBy>
  <cp:revision>2</cp:revision>
  <dcterms:created xsi:type="dcterms:W3CDTF">2020-03-20T12:04:37Z</dcterms:created>
  <dcterms:modified xsi:type="dcterms:W3CDTF">2020-03-20T12:20:06Z</dcterms:modified>
</cp:coreProperties>
</file>