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BCAD-7ABA-4777-BA87-A2AE2497DB0A}" type="datetimeFigureOut">
              <a:rPr lang="sl-SI" smtClean="0"/>
              <a:t>14. 03. 2020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92D7-0A1F-4934-99D5-AA8382B0F7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794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BCAD-7ABA-4777-BA87-A2AE2497DB0A}" type="datetimeFigureOut">
              <a:rPr lang="sl-SI" smtClean="0"/>
              <a:t>14. 03. 2020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92D7-0A1F-4934-99D5-AA8382B0F7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096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BCAD-7ABA-4777-BA87-A2AE2497DB0A}" type="datetimeFigureOut">
              <a:rPr lang="sl-SI" smtClean="0"/>
              <a:t>14. 03. 2020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92D7-0A1F-4934-99D5-AA8382B0F7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329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BCAD-7ABA-4777-BA87-A2AE2497DB0A}" type="datetimeFigureOut">
              <a:rPr lang="sl-SI" smtClean="0"/>
              <a:t>14. 03. 2020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92D7-0A1F-4934-99D5-AA8382B0F7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54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BCAD-7ABA-4777-BA87-A2AE2497DB0A}" type="datetimeFigureOut">
              <a:rPr lang="sl-SI" smtClean="0"/>
              <a:t>14. 03. 2020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92D7-0A1F-4934-99D5-AA8382B0F7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377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BCAD-7ABA-4777-BA87-A2AE2497DB0A}" type="datetimeFigureOut">
              <a:rPr lang="sl-SI" smtClean="0"/>
              <a:t>14. 03. 2020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92D7-0A1F-4934-99D5-AA8382B0F7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068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BCAD-7ABA-4777-BA87-A2AE2497DB0A}" type="datetimeFigureOut">
              <a:rPr lang="sl-SI" smtClean="0"/>
              <a:t>14. 03. 2020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92D7-0A1F-4934-99D5-AA8382B0F7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341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BCAD-7ABA-4777-BA87-A2AE2497DB0A}" type="datetimeFigureOut">
              <a:rPr lang="sl-SI" smtClean="0"/>
              <a:t>14. 03. 2020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92D7-0A1F-4934-99D5-AA8382B0F7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216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BCAD-7ABA-4777-BA87-A2AE2497DB0A}" type="datetimeFigureOut">
              <a:rPr lang="sl-SI" smtClean="0"/>
              <a:t>14. 03. 2020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92D7-0A1F-4934-99D5-AA8382B0F7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655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BCAD-7ABA-4777-BA87-A2AE2497DB0A}" type="datetimeFigureOut">
              <a:rPr lang="sl-SI" smtClean="0"/>
              <a:t>14. 03. 2020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92D7-0A1F-4934-99D5-AA8382B0F7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570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BCAD-7ABA-4777-BA87-A2AE2497DB0A}" type="datetimeFigureOut">
              <a:rPr lang="sl-SI" smtClean="0"/>
              <a:t>14. 03. 2020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92D7-0A1F-4934-99D5-AA8382B0F7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3439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9BCAD-7ABA-4777-BA87-A2AE2497DB0A}" type="datetimeFigureOut">
              <a:rPr lang="sl-SI" smtClean="0"/>
              <a:t>14. 03. 2020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D92D7-0A1F-4934-99D5-AA8382B0F74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447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C00000"/>
                </a:solidFill>
              </a:rPr>
              <a:t>KAKO POVZAMEMO VSEBINO OPISA RASTLINE</a:t>
            </a:r>
          </a:p>
        </p:txBody>
      </p:sp>
      <p:pic>
        <p:nvPicPr>
          <p:cNvPr id="3074" name="Picture 2" descr="Rezultat iskanja slik za flowers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713" y="3509963"/>
            <a:ext cx="3510734" cy="296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614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0070C0"/>
                </a:solidFill>
              </a:rPr>
              <a:t>PONOVIMO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43655"/>
          </a:xfrm>
        </p:spPr>
        <p:txBody>
          <a:bodyPr/>
          <a:lstStyle/>
          <a:p>
            <a:pPr marL="0" indent="0">
              <a:buNone/>
            </a:pPr>
            <a:r>
              <a:rPr lang="sl-SI" b="1" dirty="0">
                <a:solidFill>
                  <a:srgbClr val="CC0099"/>
                </a:solidFill>
              </a:rPr>
              <a:t>PREBERI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Če opisujemo </a:t>
            </a:r>
            <a:r>
              <a:rPr lang="sl-SI" b="1" dirty="0">
                <a:solidFill>
                  <a:srgbClr val="FF0000"/>
                </a:solidFill>
              </a:rPr>
              <a:t>rastlino</a:t>
            </a:r>
            <a:r>
              <a:rPr lang="sl-SI" dirty="0"/>
              <a:t>, smo pozorni na to, </a:t>
            </a:r>
            <a:r>
              <a:rPr lang="sl-SI" b="1" dirty="0">
                <a:solidFill>
                  <a:srgbClr val="FF0000"/>
                </a:solidFill>
              </a:rPr>
              <a:t>kje raste, kakšna je kdaj cveti </a:t>
            </a:r>
            <a:r>
              <a:rPr lang="sl-SI" dirty="0"/>
              <a:t>in ali lahko njene </a:t>
            </a:r>
            <a:r>
              <a:rPr lang="sl-SI" b="1" dirty="0">
                <a:solidFill>
                  <a:srgbClr val="FF0000"/>
                </a:solidFill>
              </a:rPr>
              <a:t>rastlinske dele koristno uporabimo</a:t>
            </a:r>
            <a:r>
              <a:rPr lang="sl-SI" dirty="0"/>
              <a:t>. Opišemo njene </a:t>
            </a:r>
            <a:r>
              <a:rPr lang="sl-SI" b="1" dirty="0">
                <a:solidFill>
                  <a:srgbClr val="FF0000"/>
                </a:solidFill>
              </a:rPr>
              <a:t>nadzemne dele</a:t>
            </a:r>
            <a:r>
              <a:rPr lang="sl-SI" dirty="0"/>
              <a:t>: steblo, liste, cvet, plodove, in </a:t>
            </a:r>
            <a:r>
              <a:rPr lang="sl-SI" b="1" dirty="0">
                <a:solidFill>
                  <a:srgbClr val="FF0000"/>
                </a:solidFill>
              </a:rPr>
              <a:t>podzemne dele</a:t>
            </a:r>
            <a:r>
              <a:rPr lang="sl-SI" dirty="0"/>
              <a:t>: korenine, gomolj, koreniko ali čebulico. Pomembno je tudi, kateri rastlinski deli so užitni, neužitni ali celo strupeni. </a:t>
            </a:r>
          </a:p>
          <a:p>
            <a:pPr marL="0" indent="0">
              <a:buNone/>
            </a:pPr>
            <a:r>
              <a:rPr lang="sl-SI" dirty="0"/>
              <a:t>Pri opisovanju si pomagamo s priročniki o rastlinah in leksikoni</a:t>
            </a:r>
          </a:p>
        </p:txBody>
      </p:sp>
      <p:pic>
        <p:nvPicPr>
          <p:cNvPr id="1026" name="Picture 2" descr="Rezultat iskanja slik za reading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39" y="1427325"/>
            <a:ext cx="2472055" cy="1367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61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REŠI NALOGE 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idx="1"/>
          </p:nvPr>
        </p:nvSpPr>
        <p:spPr>
          <a:xfrm>
            <a:off x="692458" y="794851"/>
            <a:ext cx="10966142" cy="52120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Začni z reševanjem nalog v DZ str. 24.</a:t>
            </a:r>
          </a:p>
          <a:p>
            <a:pPr marL="0" indent="0">
              <a:buNone/>
            </a:pPr>
            <a:r>
              <a:rPr lang="sl-SI" dirty="0"/>
              <a:t>Najprej sestavi uganko o rastlini in jo zastavi enemu od družinskih članov.</a:t>
            </a:r>
          </a:p>
          <a:p>
            <a:pPr marL="0" indent="0">
              <a:buNone/>
            </a:pPr>
            <a:r>
              <a:rPr lang="sl-SI" dirty="0"/>
              <a:t>Upam, da bo tvoj opis dovolj natančen, da uganka ne bo pretežka.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Nadaljuj z reševanjem nalog v DZ.</a:t>
            </a:r>
          </a:p>
          <a:p>
            <a:pPr marL="0" indent="0">
              <a:buNone/>
            </a:pPr>
            <a:r>
              <a:rPr lang="sl-SI" dirty="0"/>
              <a:t>Str. 25 /2. in 4. naloga</a:t>
            </a:r>
          </a:p>
          <a:p>
            <a:pPr marL="0" indent="0">
              <a:buNone/>
            </a:pPr>
            <a:r>
              <a:rPr lang="sl-SI" dirty="0"/>
              <a:t>Str. 26/5. naloga</a:t>
            </a:r>
          </a:p>
          <a:p>
            <a:pPr marL="0" indent="0">
              <a:buNone/>
            </a:pPr>
            <a:r>
              <a:rPr lang="sl-SI" dirty="0"/>
              <a:t>Str. 27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Ko končaš, lahko svoje odgovore preveriš. Poslala sem ti tudi rešitve.</a:t>
            </a:r>
          </a:p>
          <a:p>
            <a:pPr marL="0" indent="0">
              <a:buNone/>
            </a:pPr>
            <a:r>
              <a:rPr lang="sl-SI" dirty="0"/>
              <a:t>ZDAJ PA VESELO NA DELO.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7" name="AutoShape 2" descr="Rezultat iskanja slik za writing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400" y="322613"/>
            <a:ext cx="2574880" cy="1410586"/>
          </a:xfrm>
          <a:prstGeom prst="rect">
            <a:avLst/>
          </a:prstGeom>
        </p:spPr>
      </p:pic>
      <p:pic>
        <p:nvPicPr>
          <p:cNvPr id="2054" name="Picture 6" descr="Rezultat iskanja slik za smile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9705" y="2848383"/>
            <a:ext cx="1124107" cy="84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037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167</Words>
  <Application>Microsoft Office PowerPoint</Application>
  <PresentationFormat>Širokozaslonsko</PresentationFormat>
  <Paragraphs>20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KAKO POVZAMEMO VSEBINO OPISA RASTLINE</vt:lpstr>
      <vt:lpstr>PONOVIMO</vt:lpstr>
      <vt:lpstr>REŠI NALOGE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Učitelj</dc:creator>
  <cp:lastModifiedBy>UPORABNIK</cp:lastModifiedBy>
  <cp:revision>7</cp:revision>
  <dcterms:created xsi:type="dcterms:W3CDTF">2020-03-14T11:08:43Z</dcterms:created>
  <dcterms:modified xsi:type="dcterms:W3CDTF">2020-03-14T17:04:20Z</dcterms:modified>
</cp:coreProperties>
</file>