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008080"/>
    <a:srgbClr val="CCFFFF"/>
    <a:srgbClr val="CC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417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1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02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4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957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526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78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62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4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71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93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25AB3-C2DA-453B-921B-A49FA00EF36A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D064-93DE-40CE-BCEA-0EBC72A41C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15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6Ff0v1_7Xy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102" name="Picture 6" descr="Villeneuve-lès-Avignon : des masques du monde pour fêter carnaval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36"/>
            <a:ext cx="12192000" cy="68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29490" y="2600910"/>
            <a:ext cx="944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800" b="1" dirty="0">
                <a:solidFill>
                  <a:srgbClr val="7030A0"/>
                </a:solidFill>
              </a:rPr>
              <a:t>OPIS LJUDSKEGA OBIČAJA</a:t>
            </a:r>
          </a:p>
        </p:txBody>
      </p: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1"/>
    </mc:Choice>
    <mc:Fallback xmlns="">
      <p:transition spd="slow" advTm="2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2060"/>
                </a:solidFill>
                <a:hlinkClick r:id="rId2"/>
              </a:rPr>
              <a:t>Da bo link aktiven, ne pozabi vklopiti gumba DIAPROJEKCIJA</a:t>
            </a: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https://youtu.be/6Ff0v1_7Xyk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4A8A7EF5-DEA3-4609-9F83-39355E37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5241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3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6000" b="1" dirty="0"/>
              <a:t>Reši naloge v DZ str. 40, 41, 42</a:t>
            </a: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050" name="Picture 2" descr="peacefully reading">
            <a:extLst>
              <a:ext uri="{FF2B5EF4-FFF2-40B4-BE49-F238E27FC236}">
                <a16:creationId xmlns:a16="http://schemas.microsoft.com/office/drawing/2014/main" id="{EF530B93-BB96-4BA9-88C3-497A122D4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241550"/>
            <a:ext cx="4362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2"/>
    </mc:Choice>
    <mc:Fallback xmlns="">
      <p:transition spd="slow" advTm="8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31</Words>
  <Application>Microsoft Office PowerPoint</Application>
  <PresentationFormat>Širokozaslonsko</PresentationFormat>
  <Paragraphs>5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 LJUDSKEGA OBIČAJA</dc:title>
  <dc:creator>Učitelj</dc:creator>
  <cp:lastModifiedBy>UPORABNIK</cp:lastModifiedBy>
  <cp:revision>27</cp:revision>
  <dcterms:created xsi:type="dcterms:W3CDTF">2020-04-02T16:02:15Z</dcterms:created>
  <dcterms:modified xsi:type="dcterms:W3CDTF">2020-04-06T08:32:06Z</dcterms:modified>
</cp:coreProperties>
</file>